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83" r:id="rId2"/>
    <p:sldId id="286" r:id="rId3"/>
    <p:sldId id="284" r:id="rId4"/>
    <p:sldId id="256" r:id="rId5"/>
    <p:sldId id="262" r:id="rId6"/>
    <p:sldId id="257" r:id="rId7"/>
    <p:sldId id="265" r:id="rId8"/>
    <p:sldId id="263" r:id="rId9"/>
    <p:sldId id="280" r:id="rId10"/>
    <p:sldId id="282" r:id="rId11"/>
    <p:sldId id="269" r:id="rId12"/>
    <p:sldId id="270" r:id="rId13"/>
    <p:sldId id="271" r:id="rId14"/>
    <p:sldId id="272" r:id="rId15"/>
    <p:sldId id="273" r:id="rId16"/>
    <p:sldId id="281" r:id="rId17"/>
    <p:sldId id="267" r:id="rId18"/>
    <p:sldId id="266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ACC59-4EE7-4154-9AEF-204E8FED10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97FBE7A-9CC4-448E-BE58-9017D4F62266}">
      <dgm:prSet phldrT="[Text]"/>
      <dgm:spPr/>
      <dgm:t>
        <a:bodyPr/>
        <a:lstStyle/>
        <a:p>
          <a:r>
            <a:rPr lang="en-US" dirty="0" smtClean="0"/>
            <a:t>10</a:t>
          </a:r>
          <a:endParaRPr lang="en-IN" dirty="0"/>
        </a:p>
      </dgm:t>
    </dgm:pt>
    <dgm:pt modelId="{145F9AF6-496C-4C01-8175-0373DDD181B1}" type="parTrans" cxnId="{A20EE27F-3E56-4B4F-9347-F6644D04A727}">
      <dgm:prSet/>
      <dgm:spPr/>
      <dgm:t>
        <a:bodyPr/>
        <a:lstStyle/>
        <a:p>
          <a:endParaRPr lang="en-IN"/>
        </a:p>
      </dgm:t>
    </dgm:pt>
    <dgm:pt modelId="{FD554143-D7FF-4EBA-B9B4-9039D909998D}" type="sibTrans" cxnId="{A20EE27F-3E56-4B4F-9347-F6644D04A727}">
      <dgm:prSet/>
      <dgm:spPr/>
      <dgm:t>
        <a:bodyPr/>
        <a:lstStyle/>
        <a:p>
          <a:endParaRPr lang="en-IN"/>
        </a:p>
      </dgm:t>
    </dgm:pt>
    <dgm:pt modelId="{C4FCB07B-F6DD-457C-A570-9D2AC5106706}">
      <dgm:prSet phldrT="[Text]"/>
      <dgm:spPr/>
      <dgm:t>
        <a:bodyPr/>
        <a:lstStyle/>
        <a:p>
          <a:r>
            <a:rPr lang="en-US" dirty="0" smtClean="0"/>
            <a:t>15</a:t>
          </a:r>
          <a:endParaRPr lang="en-IN" dirty="0"/>
        </a:p>
      </dgm:t>
    </dgm:pt>
    <dgm:pt modelId="{0D859CF6-423F-42A2-AF99-A78BB096839C}" type="parTrans" cxnId="{615ABBB2-987E-4C07-9D9B-036644EECCE3}">
      <dgm:prSet/>
      <dgm:spPr/>
      <dgm:t>
        <a:bodyPr/>
        <a:lstStyle/>
        <a:p>
          <a:endParaRPr lang="en-IN"/>
        </a:p>
      </dgm:t>
    </dgm:pt>
    <dgm:pt modelId="{A278308B-2D08-43C0-804B-BA65C0A601FF}" type="sibTrans" cxnId="{615ABBB2-987E-4C07-9D9B-036644EECCE3}">
      <dgm:prSet/>
      <dgm:spPr/>
      <dgm:t>
        <a:bodyPr/>
        <a:lstStyle/>
        <a:p>
          <a:endParaRPr lang="en-IN"/>
        </a:p>
      </dgm:t>
    </dgm:pt>
    <dgm:pt modelId="{3A9B61EC-5504-4180-AE7D-C0168E465965}">
      <dgm:prSet phldrT="[Text]"/>
      <dgm:spPr/>
      <dgm:t>
        <a:bodyPr/>
        <a:lstStyle/>
        <a:p>
          <a:r>
            <a:rPr lang="en-US" dirty="0" smtClean="0"/>
            <a:t>05</a:t>
          </a:r>
          <a:endParaRPr lang="en-IN" dirty="0"/>
        </a:p>
      </dgm:t>
    </dgm:pt>
    <dgm:pt modelId="{70AEE2FC-BA6D-4BD1-8D60-F2D12554B74C}" type="parTrans" cxnId="{4E3C98A1-E958-4B75-81F2-1B4F2D746E8C}">
      <dgm:prSet/>
      <dgm:spPr/>
      <dgm:t>
        <a:bodyPr/>
        <a:lstStyle/>
        <a:p>
          <a:endParaRPr lang="en-IN"/>
        </a:p>
      </dgm:t>
    </dgm:pt>
    <dgm:pt modelId="{0EC84207-61B3-4001-985F-72FEF53D7392}" type="sibTrans" cxnId="{4E3C98A1-E958-4B75-81F2-1B4F2D746E8C}">
      <dgm:prSet/>
      <dgm:spPr/>
      <dgm:t>
        <a:bodyPr/>
        <a:lstStyle/>
        <a:p>
          <a:endParaRPr lang="en-IN"/>
        </a:p>
      </dgm:t>
    </dgm:pt>
    <dgm:pt modelId="{F0D3EDF8-6590-485B-B003-AB84F54DEBA8}" type="pres">
      <dgm:prSet presAssocID="{D4AACC59-4EE7-4154-9AEF-204E8FED10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36B7EFA-91A8-4620-8C8D-18E785306050}" type="pres">
      <dgm:prSet presAssocID="{397FBE7A-9CC4-448E-BE58-9017D4F62266}" presName="parentLin" presStyleCnt="0"/>
      <dgm:spPr/>
    </dgm:pt>
    <dgm:pt modelId="{8EC7206B-E9B5-4C11-9AA1-B721509E9797}" type="pres">
      <dgm:prSet presAssocID="{397FBE7A-9CC4-448E-BE58-9017D4F62266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FD395340-31CA-4393-8C8E-7DB0BBBFDA44}" type="pres">
      <dgm:prSet presAssocID="{397FBE7A-9CC4-448E-BE58-9017D4F622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7D6F5E-E7AC-4C04-BFD3-258CDCB17F52}" type="pres">
      <dgm:prSet presAssocID="{397FBE7A-9CC4-448E-BE58-9017D4F62266}" presName="negativeSpace" presStyleCnt="0"/>
      <dgm:spPr/>
    </dgm:pt>
    <dgm:pt modelId="{4F50DA7E-093F-4E27-BF4A-B5341A904047}" type="pres">
      <dgm:prSet presAssocID="{397FBE7A-9CC4-448E-BE58-9017D4F62266}" presName="childText" presStyleLbl="conFgAcc1" presStyleIdx="0" presStyleCnt="3">
        <dgm:presLayoutVars>
          <dgm:bulletEnabled val="1"/>
        </dgm:presLayoutVars>
      </dgm:prSet>
      <dgm:spPr/>
    </dgm:pt>
    <dgm:pt modelId="{1D862D6A-7A35-48FF-B232-EEA8E046A8A4}" type="pres">
      <dgm:prSet presAssocID="{FD554143-D7FF-4EBA-B9B4-9039D909998D}" presName="spaceBetweenRectangles" presStyleCnt="0"/>
      <dgm:spPr/>
    </dgm:pt>
    <dgm:pt modelId="{C0354B26-F936-4C1A-943A-89369D4933BE}" type="pres">
      <dgm:prSet presAssocID="{C4FCB07B-F6DD-457C-A570-9D2AC5106706}" presName="parentLin" presStyleCnt="0"/>
      <dgm:spPr/>
    </dgm:pt>
    <dgm:pt modelId="{A8813AA8-02C2-496E-9B63-67AFEA46915C}" type="pres">
      <dgm:prSet presAssocID="{C4FCB07B-F6DD-457C-A570-9D2AC5106706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184B803-53CC-49E5-93AF-6174E4452601}" type="pres">
      <dgm:prSet presAssocID="{C4FCB07B-F6DD-457C-A570-9D2AC51067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A926D7-F3F8-425D-8EB8-65DE15C66AD0}" type="pres">
      <dgm:prSet presAssocID="{C4FCB07B-F6DD-457C-A570-9D2AC5106706}" presName="negativeSpace" presStyleCnt="0"/>
      <dgm:spPr/>
    </dgm:pt>
    <dgm:pt modelId="{FBE62A73-B115-40EC-AEE9-C8F8DA83E98B}" type="pres">
      <dgm:prSet presAssocID="{C4FCB07B-F6DD-457C-A570-9D2AC5106706}" presName="childText" presStyleLbl="conFgAcc1" presStyleIdx="1" presStyleCnt="3">
        <dgm:presLayoutVars>
          <dgm:bulletEnabled val="1"/>
        </dgm:presLayoutVars>
      </dgm:prSet>
      <dgm:spPr/>
    </dgm:pt>
    <dgm:pt modelId="{70BF6D30-B900-4D68-ACAB-64FE7F2247CD}" type="pres">
      <dgm:prSet presAssocID="{A278308B-2D08-43C0-804B-BA65C0A601FF}" presName="spaceBetweenRectangles" presStyleCnt="0"/>
      <dgm:spPr/>
    </dgm:pt>
    <dgm:pt modelId="{5BDA6CD7-B48B-4FA1-8C84-04A7CC58428C}" type="pres">
      <dgm:prSet presAssocID="{3A9B61EC-5504-4180-AE7D-C0168E465965}" presName="parentLin" presStyleCnt="0"/>
      <dgm:spPr/>
    </dgm:pt>
    <dgm:pt modelId="{4C108913-76FD-44DA-AF3D-FE1970EAEC27}" type="pres">
      <dgm:prSet presAssocID="{3A9B61EC-5504-4180-AE7D-C0168E465965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95C0338F-15ED-4B8C-B7A9-BAF5A73B8FB1}" type="pres">
      <dgm:prSet presAssocID="{3A9B61EC-5504-4180-AE7D-C0168E4659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7FAB50-570B-4668-9CFD-C422CEAB038C}" type="pres">
      <dgm:prSet presAssocID="{3A9B61EC-5504-4180-AE7D-C0168E465965}" presName="negativeSpace" presStyleCnt="0"/>
      <dgm:spPr/>
    </dgm:pt>
    <dgm:pt modelId="{EABD050C-652B-41A9-A5C3-8B857DED4A00}" type="pres">
      <dgm:prSet presAssocID="{3A9B61EC-5504-4180-AE7D-C0168E46596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C47893A-35F2-4AD7-A8D0-DDBE4A29BBE8}" type="presOf" srcId="{397FBE7A-9CC4-448E-BE58-9017D4F62266}" destId="{8EC7206B-E9B5-4C11-9AA1-B721509E9797}" srcOrd="0" destOrd="0" presId="urn:microsoft.com/office/officeart/2005/8/layout/list1"/>
    <dgm:cxn modelId="{78E92863-37B9-46FE-857A-76689944AD69}" type="presOf" srcId="{C4FCB07B-F6DD-457C-A570-9D2AC5106706}" destId="{A8813AA8-02C2-496E-9B63-67AFEA46915C}" srcOrd="0" destOrd="0" presId="urn:microsoft.com/office/officeart/2005/8/layout/list1"/>
    <dgm:cxn modelId="{615ABBB2-987E-4C07-9D9B-036644EECCE3}" srcId="{D4AACC59-4EE7-4154-9AEF-204E8FED10B1}" destId="{C4FCB07B-F6DD-457C-A570-9D2AC5106706}" srcOrd="1" destOrd="0" parTransId="{0D859CF6-423F-42A2-AF99-A78BB096839C}" sibTransId="{A278308B-2D08-43C0-804B-BA65C0A601FF}"/>
    <dgm:cxn modelId="{F868709C-9B15-4673-9C7D-3CB6E7080880}" type="presOf" srcId="{D4AACC59-4EE7-4154-9AEF-204E8FED10B1}" destId="{F0D3EDF8-6590-485B-B003-AB84F54DEBA8}" srcOrd="0" destOrd="0" presId="urn:microsoft.com/office/officeart/2005/8/layout/list1"/>
    <dgm:cxn modelId="{A20EE27F-3E56-4B4F-9347-F6644D04A727}" srcId="{D4AACC59-4EE7-4154-9AEF-204E8FED10B1}" destId="{397FBE7A-9CC4-448E-BE58-9017D4F62266}" srcOrd="0" destOrd="0" parTransId="{145F9AF6-496C-4C01-8175-0373DDD181B1}" sibTransId="{FD554143-D7FF-4EBA-B9B4-9039D909998D}"/>
    <dgm:cxn modelId="{B0EA5F55-8F12-46B0-99D9-A405BF17E6A9}" type="presOf" srcId="{3A9B61EC-5504-4180-AE7D-C0168E465965}" destId="{4C108913-76FD-44DA-AF3D-FE1970EAEC27}" srcOrd="0" destOrd="0" presId="urn:microsoft.com/office/officeart/2005/8/layout/list1"/>
    <dgm:cxn modelId="{86E24D3B-AC81-4695-8E00-C131AB1DD20D}" type="presOf" srcId="{3A9B61EC-5504-4180-AE7D-C0168E465965}" destId="{95C0338F-15ED-4B8C-B7A9-BAF5A73B8FB1}" srcOrd="1" destOrd="0" presId="urn:microsoft.com/office/officeart/2005/8/layout/list1"/>
    <dgm:cxn modelId="{FE08B313-5FB4-4CDB-B9BE-1FD20158F82A}" type="presOf" srcId="{C4FCB07B-F6DD-457C-A570-9D2AC5106706}" destId="{B184B803-53CC-49E5-93AF-6174E4452601}" srcOrd="1" destOrd="0" presId="urn:microsoft.com/office/officeart/2005/8/layout/list1"/>
    <dgm:cxn modelId="{4E3C98A1-E958-4B75-81F2-1B4F2D746E8C}" srcId="{D4AACC59-4EE7-4154-9AEF-204E8FED10B1}" destId="{3A9B61EC-5504-4180-AE7D-C0168E465965}" srcOrd="2" destOrd="0" parTransId="{70AEE2FC-BA6D-4BD1-8D60-F2D12554B74C}" sibTransId="{0EC84207-61B3-4001-985F-72FEF53D7392}"/>
    <dgm:cxn modelId="{29CC4CC2-773F-4F8A-A14A-554A6824E870}" type="presOf" srcId="{397FBE7A-9CC4-448E-BE58-9017D4F62266}" destId="{FD395340-31CA-4393-8C8E-7DB0BBBFDA44}" srcOrd="1" destOrd="0" presId="urn:microsoft.com/office/officeart/2005/8/layout/list1"/>
    <dgm:cxn modelId="{D42D7A69-E12E-45DF-8E02-0E1BCBE93025}" type="presParOf" srcId="{F0D3EDF8-6590-485B-B003-AB84F54DEBA8}" destId="{936B7EFA-91A8-4620-8C8D-18E785306050}" srcOrd="0" destOrd="0" presId="urn:microsoft.com/office/officeart/2005/8/layout/list1"/>
    <dgm:cxn modelId="{B2AF1D30-9235-4EE1-9F32-8DCF12D3149F}" type="presParOf" srcId="{936B7EFA-91A8-4620-8C8D-18E785306050}" destId="{8EC7206B-E9B5-4C11-9AA1-B721509E9797}" srcOrd="0" destOrd="0" presId="urn:microsoft.com/office/officeart/2005/8/layout/list1"/>
    <dgm:cxn modelId="{D1FF4F85-D1A0-4C95-BE71-BBD1106D027C}" type="presParOf" srcId="{936B7EFA-91A8-4620-8C8D-18E785306050}" destId="{FD395340-31CA-4393-8C8E-7DB0BBBFDA44}" srcOrd="1" destOrd="0" presId="urn:microsoft.com/office/officeart/2005/8/layout/list1"/>
    <dgm:cxn modelId="{42189E28-7162-4F08-B3E3-476549315A6F}" type="presParOf" srcId="{F0D3EDF8-6590-485B-B003-AB84F54DEBA8}" destId="{067D6F5E-E7AC-4C04-BFD3-258CDCB17F52}" srcOrd="1" destOrd="0" presId="urn:microsoft.com/office/officeart/2005/8/layout/list1"/>
    <dgm:cxn modelId="{B7AC8B98-996F-42A7-94DF-7C67A5D5C8B3}" type="presParOf" srcId="{F0D3EDF8-6590-485B-B003-AB84F54DEBA8}" destId="{4F50DA7E-093F-4E27-BF4A-B5341A904047}" srcOrd="2" destOrd="0" presId="urn:microsoft.com/office/officeart/2005/8/layout/list1"/>
    <dgm:cxn modelId="{376F8370-243F-43DB-9B20-4B33C29D4A26}" type="presParOf" srcId="{F0D3EDF8-6590-485B-B003-AB84F54DEBA8}" destId="{1D862D6A-7A35-48FF-B232-EEA8E046A8A4}" srcOrd="3" destOrd="0" presId="urn:microsoft.com/office/officeart/2005/8/layout/list1"/>
    <dgm:cxn modelId="{140438A6-B31A-4361-9FEA-D7D0E2F446D8}" type="presParOf" srcId="{F0D3EDF8-6590-485B-B003-AB84F54DEBA8}" destId="{C0354B26-F936-4C1A-943A-89369D4933BE}" srcOrd="4" destOrd="0" presId="urn:microsoft.com/office/officeart/2005/8/layout/list1"/>
    <dgm:cxn modelId="{445BA8A6-3F64-44F3-B3BF-08C963F2628B}" type="presParOf" srcId="{C0354B26-F936-4C1A-943A-89369D4933BE}" destId="{A8813AA8-02C2-496E-9B63-67AFEA46915C}" srcOrd="0" destOrd="0" presId="urn:microsoft.com/office/officeart/2005/8/layout/list1"/>
    <dgm:cxn modelId="{B86487E8-CDFD-4EAC-8B82-CF69E21D30DB}" type="presParOf" srcId="{C0354B26-F936-4C1A-943A-89369D4933BE}" destId="{B184B803-53CC-49E5-93AF-6174E4452601}" srcOrd="1" destOrd="0" presId="urn:microsoft.com/office/officeart/2005/8/layout/list1"/>
    <dgm:cxn modelId="{DFE8E13E-A742-415D-BB7B-2FB28AD0CB46}" type="presParOf" srcId="{F0D3EDF8-6590-485B-B003-AB84F54DEBA8}" destId="{62A926D7-F3F8-425D-8EB8-65DE15C66AD0}" srcOrd="5" destOrd="0" presId="urn:microsoft.com/office/officeart/2005/8/layout/list1"/>
    <dgm:cxn modelId="{9D2971BA-840F-4F44-A4CF-2524CE1A466F}" type="presParOf" srcId="{F0D3EDF8-6590-485B-B003-AB84F54DEBA8}" destId="{FBE62A73-B115-40EC-AEE9-C8F8DA83E98B}" srcOrd="6" destOrd="0" presId="urn:microsoft.com/office/officeart/2005/8/layout/list1"/>
    <dgm:cxn modelId="{CBFAB45F-80BE-4663-8929-014E86C6F954}" type="presParOf" srcId="{F0D3EDF8-6590-485B-B003-AB84F54DEBA8}" destId="{70BF6D30-B900-4D68-ACAB-64FE7F2247CD}" srcOrd="7" destOrd="0" presId="urn:microsoft.com/office/officeart/2005/8/layout/list1"/>
    <dgm:cxn modelId="{29A579DD-EC17-44E5-BEA8-12DEA1F68EFC}" type="presParOf" srcId="{F0D3EDF8-6590-485B-B003-AB84F54DEBA8}" destId="{5BDA6CD7-B48B-4FA1-8C84-04A7CC58428C}" srcOrd="8" destOrd="0" presId="urn:microsoft.com/office/officeart/2005/8/layout/list1"/>
    <dgm:cxn modelId="{64553655-8638-453E-B00C-1A611E4E2FD3}" type="presParOf" srcId="{5BDA6CD7-B48B-4FA1-8C84-04A7CC58428C}" destId="{4C108913-76FD-44DA-AF3D-FE1970EAEC27}" srcOrd="0" destOrd="0" presId="urn:microsoft.com/office/officeart/2005/8/layout/list1"/>
    <dgm:cxn modelId="{61081A4E-C9E2-49BC-B5BD-CD837004DED2}" type="presParOf" srcId="{5BDA6CD7-B48B-4FA1-8C84-04A7CC58428C}" destId="{95C0338F-15ED-4B8C-B7A9-BAF5A73B8FB1}" srcOrd="1" destOrd="0" presId="urn:microsoft.com/office/officeart/2005/8/layout/list1"/>
    <dgm:cxn modelId="{D212D3F5-FCE7-4D21-B642-F9CD2AE2F9C0}" type="presParOf" srcId="{F0D3EDF8-6590-485B-B003-AB84F54DEBA8}" destId="{3C7FAB50-570B-4668-9CFD-C422CEAB038C}" srcOrd="9" destOrd="0" presId="urn:microsoft.com/office/officeart/2005/8/layout/list1"/>
    <dgm:cxn modelId="{8210573A-9C09-4D64-829C-A9FEAD4075E4}" type="presParOf" srcId="{F0D3EDF8-6590-485B-B003-AB84F54DEBA8}" destId="{EABD050C-652B-41A9-A5C3-8B857DED4A00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AB34B-5A4C-4124-8BDB-D0C7A45D0A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668C36B-D289-4E54-9621-C1A854046261}">
      <dgm:prSet phldrT="[Text]" custT="1"/>
      <dgm:spPr/>
      <dgm:t>
        <a:bodyPr/>
        <a:lstStyle/>
        <a:p>
          <a:r>
            <a:rPr lang="en-US" sz="3000" dirty="0" smtClean="0"/>
            <a:t>30 </a:t>
          </a:r>
          <a:endParaRPr lang="en-IN" sz="3000" dirty="0"/>
        </a:p>
      </dgm:t>
    </dgm:pt>
    <dgm:pt modelId="{FDAE4CFA-2FE9-459F-856B-B46B7801C0DB}" type="parTrans" cxnId="{1D1EDE27-96FE-485E-8A4C-997AAC56D37B}">
      <dgm:prSet/>
      <dgm:spPr/>
      <dgm:t>
        <a:bodyPr/>
        <a:lstStyle/>
        <a:p>
          <a:endParaRPr lang="en-IN"/>
        </a:p>
      </dgm:t>
    </dgm:pt>
    <dgm:pt modelId="{7BB9446C-843B-487B-814C-D8461574CD05}" type="sibTrans" cxnId="{1D1EDE27-96FE-485E-8A4C-997AAC56D37B}">
      <dgm:prSet/>
      <dgm:spPr/>
      <dgm:t>
        <a:bodyPr/>
        <a:lstStyle/>
        <a:p>
          <a:endParaRPr lang="en-IN"/>
        </a:p>
      </dgm:t>
    </dgm:pt>
    <dgm:pt modelId="{982AD78B-816B-4C25-A956-5B54080E3A27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Part -1</a:t>
          </a:r>
          <a:endParaRPr lang="en-IN" dirty="0"/>
        </a:p>
      </dgm:t>
    </dgm:pt>
    <dgm:pt modelId="{4E5E8201-22E4-4FEA-9016-813CF3133D58}" type="parTrans" cxnId="{9A5A8E59-EEF1-4A71-B5F2-6A1A7312506C}">
      <dgm:prSet/>
      <dgm:spPr/>
      <dgm:t>
        <a:bodyPr/>
        <a:lstStyle/>
        <a:p>
          <a:endParaRPr lang="en-IN"/>
        </a:p>
      </dgm:t>
    </dgm:pt>
    <dgm:pt modelId="{092A037D-FC14-419B-8E2A-7AA201394099}" type="sibTrans" cxnId="{9A5A8E59-EEF1-4A71-B5F2-6A1A7312506C}">
      <dgm:prSet/>
      <dgm:spPr/>
      <dgm:t>
        <a:bodyPr/>
        <a:lstStyle/>
        <a:p>
          <a:endParaRPr lang="en-IN"/>
        </a:p>
      </dgm:t>
    </dgm:pt>
    <dgm:pt modelId="{DB82DF78-E28D-4A36-9145-A0672D761BE9}">
      <dgm:prSet phldrT="[Text]" custT="1"/>
      <dgm:spPr/>
      <dgm:t>
        <a:bodyPr/>
        <a:lstStyle/>
        <a:p>
          <a:r>
            <a:rPr lang="en-US" sz="3000" dirty="0" smtClean="0"/>
            <a:t>30 </a:t>
          </a:r>
          <a:endParaRPr lang="en-IN" sz="3000" dirty="0"/>
        </a:p>
      </dgm:t>
    </dgm:pt>
    <dgm:pt modelId="{97D32662-03E4-46B0-8258-37BCDC6ECF22}" type="parTrans" cxnId="{12C50254-BC00-4C91-8469-C828F9E46D51}">
      <dgm:prSet/>
      <dgm:spPr/>
      <dgm:t>
        <a:bodyPr/>
        <a:lstStyle/>
        <a:p>
          <a:endParaRPr lang="en-IN"/>
        </a:p>
      </dgm:t>
    </dgm:pt>
    <dgm:pt modelId="{4DE021BB-417B-4BB2-B927-96BC4C158A39}" type="sibTrans" cxnId="{12C50254-BC00-4C91-8469-C828F9E46D51}">
      <dgm:prSet/>
      <dgm:spPr/>
      <dgm:t>
        <a:bodyPr/>
        <a:lstStyle/>
        <a:p>
          <a:endParaRPr lang="en-IN"/>
        </a:p>
      </dgm:t>
    </dgm:pt>
    <dgm:pt modelId="{AB2AA563-FD0C-4A69-BDD4-FB7FAB4D2AC6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Part-2</a:t>
          </a:r>
          <a:endParaRPr lang="en-IN" dirty="0"/>
        </a:p>
      </dgm:t>
    </dgm:pt>
    <dgm:pt modelId="{FFBA0AFD-5504-48E4-93B6-B6AA5591E0CB}" type="parTrans" cxnId="{31BB1F28-C2D7-4600-8442-D81FAF5B265B}">
      <dgm:prSet/>
      <dgm:spPr/>
      <dgm:t>
        <a:bodyPr/>
        <a:lstStyle/>
        <a:p>
          <a:endParaRPr lang="en-IN"/>
        </a:p>
      </dgm:t>
    </dgm:pt>
    <dgm:pt modelId="{1B2D75E1-EBE6-4914-AB3F-769C79F90995}" type="sibTrans" cxnId="{31BB1F28-C2D7-4600-8442-D81FAF5B265B}">
      <dgm:prSet/>
      <dgm:spPr/>
      <dgm:t>
        <a:bodyPr/>
        <a:lstStyle/>
        <a:p>
          <a:endParaRPr lang="en-IN"/>
        </a:p>
      </dgm:t>
    </dgm:pt>
    <dgm:pt modelId="{58596062-C08F-49D7-B6C4-2083FBEAA52E}">
      <dgm:prSet phldrT="[Text]" custT="1"/>
      <dgm:spPr/>
      <dgm:t>
        <a:bodyPr/>
        <a:lstStyle/>
        <a:p>
          <a:r>
            <a:rPr lang="en-US" sz="3000" dirty="0" smtClean="0"/>
            <a:t>10 </a:t>
          </a:r>
          <a:endParaRPr lang="en-IN" sz="3000" dirty="0"/>
        </a:p>
      </dgm:t>
    </dgm:pt>
    <dgm:pt modelId="{309FC024-F616-4484-A646-8B681E0471A8}" type="parTrans" cxnId="{ED413249-65D0-41A6-BFF2-DC57B6422C29}">
      <dgm:prSet/>
      <dgm:spPr/>
      <dgm:t>
        <a:bodyPr/>
        <a:lstStyle/>
        <a:p>
          <a:endParaRPr lang="en-IN"/>
        </a:p>
      </dgm:t>
    </dgm:pt>
    <dgm:pt modelId="{949AEF7F-62DE-466E-A9A5-81CAEEC2A104}" type="sibTrans" cxnId="{ED413249-65D0-41A6-BFF2-DC57B6422C29}">
      <dgm:prSet/>
      <dgm:spPr/>
      <dgm:t>
        <a:bodyPr/>
        <a:lstStyle/>
        <a:p>
          <a:endParaRPr lang="en-IN"/>
        </a:p>
      </dgm:t>
    </dgm:pt>
    <dgm:pt modelId="{436EB503-211F-47DD-9060-C14C37F89791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OTBA</a:t>
          </a:r>
          <a:endParaRPr lang="en-IN" dirty="0"/>
        </a:p>
      </dgm:t>
    </dgm:pt>
    <dgm:pt modelId="{7E8F1C11-E94D-4CA2-83B6-3ACEC0E4AEE7}" type="parTrans" cxnId="{5962698D-C7B6-47D3-84AA-C04708B07AF4}">
      <dgm:prSet/>
      <dgm:spPr/>
      <dgm:t>
        <a:bodyPr/>
        <a:lstStyle/>
        <a:p>
          <a:endParaRPr lang="en-IN"/>
        </a:p>
      </dgm:t>
    </dgm:pt>
    <dgm:pt modelId="{94B3620D-7375-4263-A4B3-A59236925E08}" type="sibTrans" cxnId="{5962698D-C7B6-47D3-84AA-C04708B07AF4}">
      <dgm:prSet/>
      <dgm:spPr/>
      <dgm:t>
        <a:bodyPr/>
        <a:lstStyle/>
        <a:p>
          <a:endParaRPr lang="en-IN"/>
        </a:p>
      </dgm:t>
    </dgm:pt>
    <dgm:pt modelId="{C13DE2B4-5CA7-4B13-BBD6-6E5825DBA787}">
      <dgm:prSet phldrT="[Text]" custT="1"/>
      <dgm:spPr/>
      <dgm:t>
        <a:bodyPr/>
        <a:lstStyle/>
        <a:p>
          <a:r>
            <a:rPr lang="en-US" sz="3000" dirty="0" smtClean="0"/>
            <a:t>70 </a:t>
          </a:r>
          <a:endParaRPr lang="en-IN" sz="3000" dirty="0"/>
        </a:p>
      </dgm:t>
    </dgm:pt>
    <dgm:pt modelId="{8EBE61B3-6518-4893-9CBC-5A6BEE838D62}" type="parTrans" cxnId="{4D9ACF36-8D07-448D-A2A3-CA27FB61860C}">
      <dgm:prSet/>
      <dgm:spPr/>
      <dgm:t>
        <a:bodyPr/>
        <a:lstStyle/>
        <a:p>
          <a:endParaRPr lang="en-IN"/>
        </a:p>
      </dgm:t>
    </dgm:pt>
    <dgm:pt modelId="{328BC5DE-1D71-4EAB-A250-F3B28FDC9AB3}" type="sibTrans" cxnId="{4D9ACF36-8D07-448D-A2A3-CA27FB61860C}">
      <dgm:prSet/>
      <dgm:spPr/>
      <dgm:t>
        <a:bodyPr/>
        <a:lstStyle/>
        <a:p>
          <a:endParaRPr lang="en-IN"/>
        </a:p>
      </dgm:t>
    </dgm:pt>
    <dgm:pt modelId="{A4CAE57D-A6FE-496B-B55B-4E02D15B1B4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Total(Theory)</a:t>
          </a:r>
          <a:endParaRPr lang="en-IN" dirty="0"/>
        </a:p>
      </dgm:t>
    </dgm:pt>
    <dgm:pt modelId="{C429A63A-B38A-465B-B33C-F3E50D64CA90}" type="parTrans" cxnId="{AD09F252-BF0C-4375-AF31-730D9241939F}">
      <dgm:prSet/>
      <dgm:spPr/>
      <dgm:t>
        <a:bodyPr/>
        <a:lstStyle/>
        <a:p>
          <a:endParaRPr lang="en-IN"/>
        </a:p>
      </dgm:t>
    </dgm:pt>
    <dgm:pt modelId="{009565BB-6667-457E-9008-5027EA7F99E9}" type="sibTrans" cxnId="{AD09F252-BF0C-4375-AF31-730D9241939F}">
      <dgm:prSet/>
      <dgm:spPr/>
      <dgm:t>
        <a:bodyPr/>
        <a:lstStyle/>
        <a:p>
          <a:endParaRPr lang="en-IN"/>
        </a:p>
      </dgm:t>
    </dgm:pt>
    <dgm:pt modelId="{2C5F7928-5ECA-40A7-834A-CE77E383E927}">
      <dgm:prSet phldrT="[Text]" custT="1"/>
      <dgm:spPr>
        <a:solidFill>
          <a:srgbClr val="FFC000"/>
        </a:solidFill>
      </dgm:spPr>
      <dgm:t>
        <a:bodyPr/>
        <a:lstStyle/>
        <a:p>
          <a:endParaRPr lang="en-US" sz="2000" b="1" dirty="0" smtClean="0"/>
        </a:p>
        <a:p>
          <a:r>
            <a:rPr lang="en-US" sz="2500" b="1" dirty="0" smtClean="0">
              <a:solidFill>
                <a:schemeClr val="tx1"/>
              </a:solidFill>
            </a:rPr>
            <a:t>30</a:t>
          </a:r>
        </a:p>
        <a:p>
          <a:r>
            <a:rPr lang="en-US" sz="2000" b="1" dirty="0" smtClean="0"/>
            <a:t> </a:t>
          </a:r>
          <a:endParaRPr lang="en-IN" sz="2000" b="1" dirty="0"/>
        </a:p>
      </dgm:t>
    </dgm:pt>
    <dgm:pt modelId="{29D4502C-E2ED-42B8-AE0F-9F1E37B88F29}" type="parTrans" cxnId="{E26F9DA8-65CE-47BF-9407-DF954C71D458}">
      <dgm:prSet/>
      <dgm:spPr/>
      <dgm:t>
        <a:bodyPr/>
        <a:lstStyle/>
        <a:p>
          <a:endParaRPr lang="en-IN"/>
        </a:p>
      </dgm:t>
    </dgm:pt>
    <dgm:pt modelId="{A3A0E9FE-1944-4910-8AFF-E8F77E1535C0}" type="sibTrans" cxnId="{E26F9DA8-65CE-47BF-9407-DF954C71D458}">
      <dgm:prSet/>
      <dgm:spPr/>
      <dgm:t>
        <a:bodyPr/>
        <a:lstStyle/>
        <a:p>
          <a:endParaRPr lang="en-IN"/>
        </a:p>
      </dgm:t>
    </dgm:pt>
    <dgm:pt modelId="{FE42AB7F-0B0C-44DE-A55B-EF77176DDFED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dirty="0" smtClean="0"/>
            <a:t>Practical</a:t>
          </a:r>
          <a:endParaRPr lang="en-IN" dirty="0"/>
        </a:p>
      </dgm:t>
    </dgm:pt>
    <dgm:pt modelId="{BD48083B-1302-4434-B4C6-4DDD42C483F7}" type="parTrans" cxnId="{D4B7C996-BD6A-4F2B-A657-BA862396A958}">
      <dgm:prSet/>
      <dgm:spPr/>
      <dgm:t>
        <a:bodyPr/>
        <a:lstStyle/>
        <a:p>
          <a:endParaRPr lang="en-IN"/>
        </a:p>
      </dgm:t>
    </dgm:pt>
    <dgm:pt modelId="{B508FB1E-CFB4-4054-A184-D810C9D74AF6}" type="sibTrans" cxnId="{D4B7C996-BD6A-4F2B-A657-BA862396A958}">
      <dgm:prSet/>
      <dgm:spPr/>
      <dgm:t>
        <a:bodyPr/>
        <a:lstStyle/>
        <a:p>
          <a:endParaRPr lang="en-IN"/>
        </a:p>
      </dgm:t>
    </dgm:pt>
    <dgm:pt modelId="{330B8DDF-62B9-45BE-9F6E-06BCDA7154D1}" type="pres">
      <dgm:prSet presAssocID="{702AB34B-5A4C-4124-8BDB-D0C7A45D0A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48D814-6391-43DF-968A-1672FF48CA11}" type="pres">
      <dgm:prSet presAssocID="{E668C36B-D289-4E54-9621-C1A854046261}" presName="composite" presStyleCnt="0"/>
      <dgm:spPr/>
    </dgm:pt>
    <dgm:pt modelId="{6410B28F-2697-4E9C-AEE8-64A8628C2660}" type="pres">
      <dgm:prSet presAssocID="{E668C36B-D289-4E54-9621-C1A854046261}" presName="parentText" presStyleLbl="alignNode1" presStyleIdx="0" presStyleCnt="5" custScaleY="1222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32962B-41F8-4A7F-B60E-1FB8F168D210}" type="pres">
      <dgm:prSet presAssocID="{E668C36B-D289-4E54-9621-C1A85404626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648495-A80A-4A45-861A-24469C23D46F}" type="pres">
      <dgm:prSet presAssocID="{7BB9446C-843B-487B-814C-D8461574CD05}" presName="sp" presStyleCnt="0"/>
      <dgm:spPr/>
    </dgm:pt>
    <dgm:pt modelId="{4528E19E-39F4-425E-806A-AE80F86CD48E}" type="pres">
      <dgm:prSet presAssocID="{DB82DF78-E28D-4A36-9145-A0672D761BE9}" presName="composite" presStyleCnt="0"/>
      <dgm:spPr/>
    </dgm:pt>
    <dgm:pt modelId="{3DBCBECE-D91F-4B41-B649-C0697DA2BDC0}" type="pres">
      <dgm:prSet presAssocID="{DB82DF78-E28D-4A36-9145-A0672D761BE9}" presName="parentText" presStyleLbl="alignNode1" presStyleIdx="1" presStyleCnt="5" custScaleY="12950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228CD5-0534-4D8F-9B4D-402942B144E9}" type="pres">
      <dgm:prSet presAssocID="{DB82DF78-E28D-4A36-9145-A0672D761BE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E2066D-FAAD-4DC7-AC37-5EDF96A620A4}" type="pres">
      <dgm:prSet presAssocID="{4DE021BB-417B-4BB2-B927-96BC4C158A39}" presName="sp" presStyleCnt="0"/>
      <dgm:spPr/>
    </dgm:pt>
    <dgm:pt modelId="{6125374F-E396-4406-A2EC-0DFB86CB38ED}" type="pres">
      <dgm:prSet presAssocID="{58596062-C08F-49D7-B6C4-2083FBEAA52E}" presName="composite" presStyleCnt="0"/>
      <dgm:spPr/>
    </dgm:pt>
    <dgm:pt modelId="{9564AB4D-C581-4036-8664-32080662F476}" type="pres">
      <dgm:prSet presAssocID="{58596062-C08F-49D7-B6C4-2083FBEAA52E}" presName="parentText" presStyleLbl="alignNode1" presStyleIdx="2" presStyleCnt="5" custScaleY="10434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DA69F9-C19B-4E71-99AB-B7CF7EB3C6A9}" type="pres">
      <dgm:prSet presAssocID="{58596062-C08F-49D7-B6C4-2083FBEAA52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3DF39D-BA7C-4434-9A84-B9559CDC4BE3}" type="pres">
      <dgm:prSet presAssocID="{949AEF7F-62DE-466E-A9A5-81CAEEC2A104}" presName="sp" presStyleCnt="0"/>
      <dgm:spPr/>
    </dgm:pt>
    <dgm:pt modelId="{64208492-AF9E-4623-B7E1-B9FE0983FAD1}" type="pres">
      <dgm:prSet presAssocID="{C13DE2B4-5CA7-4B13-BBD6-6E5825DBA787}" presName="composite" presStyleCnt="0"/>
      <dgm:spPr/>
    </dgm:pt>
    <dgm:pt modelId="{5E859C05-776A-4DF9-B364-DC360A015E34}" type="pres">
      <dgm:prSet presAssocID="{C13DE2B4-5CA7-4B13-BBD6-6E5825DBA7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847B6D-0680-4C60-88CA-A2D6952911E5}" type="pres">
      <dgm:prSet presAssocID="{C13DE2B4-5CA7-4B13-BBD6-6E5825DBA7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D10FAA-212D-4B1B-AEB7-92CD746CC61E}" type="pres">
      <dgm:prSet presAssocID="{328BC5DE-1D71-4EAB-A250-F3B28FDC9AB3}" presName="sp" presStyleCnt="0"/>
      <dgm:spPr/>
    </dgm:pt>
    <dgm:pt modelId="{053D3C89-0EF0-4ACB-99B0-4375C98DF517}" type="pres">
      <dgm:prSet presAssocID="{2C5F7928-5ECA-40A7-834A-CE77E383E927}" presName="composite" presStyleCnt="0"/>
      <dgm:spPr/>
    </dgm:pt>
    <dgm:pt modelId="{DB790419-A7CB-481D-922E-AEE89C3E5627}" type="pres">
      <dgm:prSet presAssocID="{2C5F7928-5ECA-40A7-834A-CE77E383E92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5FE0D4-7D60-4580-B896-35F2A88FF0BA}" type="pres">
      <dgm:prSet presAssocID="{2C5F7928-5ECA-40A7-834A-CE77E383E927}" presName="descendantText" presStyleLbl="alignAcc1" presStyleIdx="4" presStyleCnt="5" custScaleX="87486" custLinFactNeighborX="-5812" custLinFactNeighborY="-149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D413249-65D0-41A6-BFF2-DC57B6422C29}" srcId="{702AB34B-5A4C-4124-8BDB-D0C7A45D0A52}" destId="{58596062-C08F-49D7-B6C4-2083FBEAA52E}" srcOrd="2" destOrd="0" parTransId="{309FC024-F616-4484-A646-8B681E0471A8}" sibTransId="{949AEF7F-62DE-466E-A9A5-81CAEEC2A104}"/>
    <dgm:cxn modelId="{12C50254-BC00-4C91-8469-C828F9E46D51}" srcId="{702AB34B-5A4C-4124-8BDB-D0C7A45D0A52}" destId="{DB82DF78-E28D-4A36-9145-A0672D761BE9}" srcOrd="1" destOrd="0" parTransId="{97D32662-03E4-46B0-8258-37BCDC6ECF22}" sibTransId="{4DE021BB-417B-4BB2-B927-96BC4C158A39}"/>
    <dgm:cxn modelId="{92FF9D4D-1EF3-42E6-96A9-9A0177CB508E}" type="presOf" srcId="{AB2AA563-FD0C-4A69-BDD4-FB7FAB4D2AC6}" destId="{94228CD5-0534-4D8F-9B4D-402942B144E9}" srcOrd="0" destOrd="0" presId="urn:microsoft.com/office/officeart/2005/8/layout/chevron2"/>
    <dgm:cxn modelId="{4B488E44-ECAE-4609-AABC-B3EB1B40CBD7}" type="presOf" srcId="{58596062-C08F-49D7-B6C4-2083FBEAA52E}" destId="{9564AB4D-C581-4036-8664-32080662F476}" srcOrd="0" destOrd="0" presId="urn:microsoft.com/office/officeart/2005/8/layout/chevron2"/>
    <dgm:cxn modelId="{B8D8FC81-E16A-429A-A309-2459A880E210}" type="presOf" srcId="{C13DE2B4-5CA7-4B13-BBD6-6E5825DBA787}" destId="{5E859C05-776A-4DF9-B364-DC360A015E34}" srcOrd="0" destOrd="0" presId="urn:microsoft.com/office/officeart/2005/8/layout/chevron2"/>
    <dgm:cxn modelId="{68FB829A-EB1A-42EC-9EA4-0F1E217EC770}" type="presOf" srcId="{702AB34B-5A4C-4124-8BDB-D0C7A45D0A52}" destId="{330B8DDF-62B9-45BE-9F6E-06BCDA7154D1}" srcOrd="0" destOrd="0" presId="urn:microsoft.com/office/officeart/2005/8/layout/chevron2"/>
    <dgm:cxn modelId="{61A44757-FACD-4A3C-BCBD-EF4948D3A5B5}" type="presOf" srcId="{E668C36B-D289-4E54-9621-C1A854046261}" destId="{6410B28F-2697-4E9C-AEE8-64A8628C2660}" srcOrd="0" destOrd="0" presId="urn:microsoft.com/office/officeart/2005/8/layout/chevron2"/>
    <dgm:cxn modelId="{E26F9DA8-65CE-47BF-9407-DF954C71D458}" srcId="{702AB34B-5A4C-4124-8BDB-D0C7A45D0A52}" destId="{2C5F7928-5ECA-40A7-834A-CE77E383E927}" srcOrd="4" destOrd="0" parTransId="{29D4502C-E2ED-42B8-AE0F-9F1E37B88F29}" sibTransId="{A3A0E9FE-1944-4910-8AFF-E8F77E1535C0}"/>
    <dgm:cxn modelId="{DAF4E98A-1804-4262-8B99-8DD54236EF7D}" type="presOf" srcId="{DB82DF78-E28D-4A36-9145-A0672D761BE9}" destId="{3DBCBECE-D91F-4B41-B649-C0697DA2BDC0}" srcOrd="0" destOrd="0" presId="urn:microsoft.com/office/officeart/2005/8/layout/chevron2"/>
    <dgm:cxn modelId="{6B4A34B8-6803-4DAB-BC2B-8046FE195A3C}" type="presOf" srcId="{436EB503-211F-47DD-9060-C14C37F89791}" destId="{1CDA69F9-C19B-4E71-99AB-B7CF7EB3C6A9}" srcOrd="0" destOrd="0" presId="urn:microsoft.com/office/officeart/2005/8/layout/chevron2"/>
    <dgm:cxn modelId="{9A5A8E59-EEF1-4A71-B5F2-6A1A7312506C}" srcId="{E668C36B-D289-4E54-9621-C1A854046261}" destId="{982AD78B-816B-4C25-A956-5B54080E3A27}" srcOrd="0" destOrd="0" parTransId="{4E5E8201-22E4-4FEA-9016-813CF3133D58}" sibTransId="{092A037D-FC14-419B-8E2A-7AA201394099}"/>
    <dgm:cxn modelId="{4D9ACF36-8D07-448D-A2A3-CA27FB61860C}" srcId="{702AB34B-5A4C-4124-8BDB-D0C7A45D0A52}" destId="{C13DE2B4-5CA7-4B13-BBD6-6E5825DBA787}" srcOrd="3" destOrd="0" parTransId="{8EBE61B3-6518-4893-9CBC-5A6BEE838D62}" sibTransId="{328BC5DE-1D71-4EAB-A250-F3B28FDC9AB3}"/>
    <dgm:cxn modelId="{AD09F252-BF0C-4375-AF31-730D9241939F}" srcId="{C13DE2B4-5CA7-4B13-BBD6-6E5825DBA787}" destId="{A4CAE57D-A6FE-496B-B55B-4E02D15B1B4B}" srcOrd="0" destOrd="0" parTransId="{C429A63A-B38A-465B-B33C-F3E50D64CA90}" sibTransId="{009565BB-6667-457E-9008-5027EA7F99E9}"/>
    <dgm:cxn modelId="{1D1EDE27-96FE-485E-8A4C-997AAC56D37B}" srcId="{702AB34B-5A4C-4124-8BDB-D0C7A45D0A52}" destId="{E668C36B-D289-4E54-9621-C1A854046261}" srcOrd="0" destOrd="0" parTransId="{FDAE4CFA-2FE9-459F-856B-B46B7801C0DB}" sibTransId="{7BB9446C-843B-487B-814C-D8461574CD05}"/>
    <dgm:cxn modelId="{BCC23CE2-5D86-4DE5-8879-9E1D2997F801}" type="presOf" srcId="{982AD78B-816B-4C25-A956-5B54080E3A27}" destId="{CC32962B-41F8-4A7F-B60E-1FB8F168D210}" srcOrd="0" destOrd="0" presId="urn:microsoft.com/office/officeart/2005/8/layout/chevron2"/>
    <dgm:cxn modelId="{D4B7C996-BD6A-4F2B-A657-BA862396A958}" srcId="{2C5F7928-5ECA-40A7-834A-CE77E383E927}" destId="{FE42AB7F-0B0C-44DE-A55B-EF77176DDFED}" srcOrd="0" destOrd="0" parTransId="{BD48083B-1302-4434-B4C6-4DDD42C483F7}" sibTransId="{B508FB1E-CFB4-4054-A184-D810C9D74AF6}"/>
    <dgm:cxn modelId="{97CA97DA-F51C-4327-B198-86B80D515A3B}" type="presOf" srcId="{2C5F7928-5ECA-40A7-834A-CE77E383E927}" destId="{DB790419-A7CB-481D-922E-AEE89C3E5627}" srcOrd="0" destOrd="0" presId="urn:microsoft.com/office/officeart/2005/8/layout/chevron2"/>
    <dgm:cxn modelId="{31BB1F28-C2D7-4600-8442-D81FAF5B265B}" srcId="{DB82DF78-E28D-4A36-9145-A0672D761BE9}" destId="{AB2AA563-FD0C-4A69-BDD4-FB7FAB4D2AC6}" srcOrd="0" destOrd="0" parTransId="{FFBA0AFD-5504-48E4-93B6-B6AA5591E0CB}" sibTransId="{1B2D75E1-EBE6-4914-AB3F-769C79F90995}"/>
    <dgm:cxn modelId="{5962698D-C7B6-47D3-84AA-C04708B07AF4}" srcId="{58596062-C08F-49D7-B6C4-2083FBEAA52E}" destId="{436EB503-211F-47DD-9060-C14C37F89791}" srcOrd="0" destOrd="0" parTransId="{7E8F1C11-E94D-4CA2-83B6-3ACEC0E4AEE7}" sibTransId="{94B3620D-7375-4263-A4B3-A59236925E08}"/>
    <dgm:cxn modelId="{8BCDA6D1-ED48-448D-B60B-C290AD34A80D}" type="presOf" srcId="{FE42AB7F-0B0C-44DE-A55B-EF77176DDFED}" destId="{8A5FE0D4-7D60-4580-B896-35F2A88FF0BA}" srcOrd="0" destOrd="0" presId="urn:microsoft.com/office/officeart/2005/8/layout/chevron2"/>
    <dgm:cxn modelId="{2A001FF4-252A-42E6-A9F5-F97E807B4B5F}" type="presOf" srcId="{A4CAE57D-A6FE-496B-B55B-4E02D15B1B4B}" destId="{7D847B6D-0680-4C60-88CA-A2D6952911E5}" srcOrd="0" destOrd="0" presId="urn:microsoft.com/office/officeart/2005/8/layout/chevron2"/>
    <dgm:cxn modelId="{EC6BCF68-D2D1-43B8-9B7F-9DC86C5608B1}" type="presParOf" srcId="{330B8DDF-62B9-45BE-9F6E-06BCDA7154D1}" destId="{0C48D814-6391-43DF-968A-1672FF48CA11}" srcOrd="0" destOrd="0" presId="urn:microsoft.com/office/officeart/2005/8/layout/chevron2"/>
    <dgm:cxn modelId="{E4291645-EA8D-49F3-8919-DE5830D0342A}" type="presParOf" srcId="{0C48D814-6391-43DF-968A-1672FF48CA11}" destId="{6410B28F-2697-4E9C-AEE8-64A8628C2660}" srcOrd="0" destOrd="0" presId="urn:microsoft.com/office/officeart/2005/8/layout/chevron2"/>
    <dgm:cxn modelId="{2C144DCC-7112-4455-A042-C6A6E3C78625}" type="presParOf" srcId="{0C48D814-6391-43DF-968A-1672FF48CA11}" destId="{CC32962B-41F8-4A7F-B60E-1FB8F168D210}" srcOrd="1" destOrd="0" presId="urn:microsoft.com/office/officeart/2005/8/layout/chevron2"/>
    <dgm:cxn modelId="{2958F56E-63AB-44E2-8414-4D959D68E598}" type="presParOf" srcId="{330B8DDF-62B9-45BE-9F6E-06BCDA7154D1}" destId="{7C648495-A80A-4A45-861A-24469C23D46F}" srcOrd="1" destOrd="0" presId="urn:microsoft.com/office/officeart/2005/8/layout/chevron2"/>
    <dgm:cxn modelId="{87BD662F-95B0-4CAB-8359-D1A9E24ADB09}" type="presParOf" srcId="{330B8DDF-62B9-45BE-9F6E-06BCDA7154D1}" destId="{4528E19E-39F4-425E-806A-AE80F86CD48E}" srcOrd="2" destOrd="0" presId="urn:microsoft.com/office/officeart/2005/8/layout/chevron2"/>
    <dgm:cxn modelId="{35122A86-DD3A-40D4-84F0-26B3B85F28B3}" type="presParOf" srcId="{4528E19E-39F4-425E-806A-AE80F86CD48E}" destId="{3DBCBECE-D91F-4B41-B649-C0697DA2BDC0}" srcOrd="0" destOrd="0" presId="urn:microsoft.com/office/officeart/2005/8/layout/chevron2"/>
    <dgm:cxn modelId="{3C8875F1-9C6C-4585-A539-59A00654BE77}" type="presParOf" srcId="{4528E19E-39F4-425E-806A-AE80F86CD48E}" destId="{94228CD5-0534-4D8F-9B4D-402942B144E9}" srcOrd="1" destOrd="0" presId="urn:microsoft.com/office/officeart/2005/8/layout/chevron2"/>
    <dgm:cxn modelId="{412D179D-894C-46A3-90EC-246D7E6D5517}" type="presParOf" srcId="{330B8DDF-62B9-45BE-9F6E-06BCDA7154D1}" destId="{AFE2066D-FAAD-4DC7-AC37-5EDF96A620A4}" srcOrd="3" destOrd="0" presId="urn:microsoft.com/office/officeart/2005/8/layout/chevron2"/>
    <dgm:cxn modelId="{1116D083-A3B6-44DF-B413-7B8B371E675B}" type="presParOf" srcId="{330B8DDF-62B9-45BE-9F6E-06BCDA7154D1}" destId="{6125374F-E396-4406-A2EC-0DFB86CB38ED}" srcOrd="4" destOrd="0" presId="urn:microsoft.com/office/officeart/2005/8/layout/chevron2"/>
    <dgm:cxn modelId="{9DD17B71-BF38-46CE-9E6F-D1D07EF7B852}" type="presParOf" srcId="{6125374F-E396-4406-A2EC-0DFB86CB38ED}" destId="{9564AB4D-C581-4036-8664-32080662F476}" srcOrd="0" destOrd="0" presId="urn:microsoft.com/office/officeart/2005/8/layout/chevron2"/>
    <dgm:cxn modelId="{80957C62-5CB6-4173-A190-CC5AFF362B01}" type="presParOf" srcId="{6125374F-E396-4406-A2EC-0DFB86CB38ED}" destId="{1CDA69F9-C19B-4E71-99AB-B7CF7EB3C6A9}" srcOrd="1" destOrd="0" presId="urn:microsoft.com/office/officeart/2005/8/layout/chevron2"/>
    <dgm:cxn modelId="{24B52015-F9B5-48F1-9C59-80DEFFB2B768}" type="presParOf" srcId="{330B8DDF-62B9-45BE-9F6E-06BCDA7154D1}" destId="{483DF39D-BA7C-4434-9A84-B9559CDC4BE3}" srcOrd="5" destOrd="0" presId="urn:microsoft.com/office/officeart/2005/8/layout/chevron2"/>
    <dgm:cxn modelId="{74B4D59B-F540-468B-B58F-51A137775E3B}" type="presParOf" srcId="{330B8DDF-62B9-45BE-9F6E-06BCDA7154D1}" destId="{64208492-AF9E-4623-B7E1-B9FE0983FAD1}" srcOrd="6" destOrd="0" presId="urn:microsoft.com/office/officeart/2005/8/layout/chevron2"/>
    <dgm:cxn modelId="{9D63C006-56CB-4138-8198-C609B1EEC3CC}" type="presParOf" srcId="{64208492-AF9E-4623-B7E1-B9FE0983FAD1}" destId="{5E859C05-776A-4DF9-B364-DC360A015E34}" srcOrd="0" destOrd="0" presId="urn:microsoft.com/office/officeart/2005/8/layout/chevron2"/>
    <dgm:cxn modelId="{13D7FE82-3395-4B01-8417-84648E3FD6B9}" type="presParOf" srcId="{64208492-AF9E-4623-B7E1-B9FE0983FAD1}" destId="{7D847B6D-0680-4C60-88CA-A2D6952911E5}" srcOrd="1" destOrd="0" presId="urn:microsoft.com/office/officeart/2005/8/layout/chevron2"/>
    <dgm:cxn modelId="{9E648BCE-31A9-4C5B-AE1F-87C7AD433B15}" type="presParOf" srcId="{330B8DDF-62B9-45BE-9F6E-06BCDA7154D1}" destId="{EDD10FAA-212D-4B1B-AEB7-92CD746CC61E}" srcOrd="7" destOrd="0" presId="urn:microsoft.com/office/officeart/2005/8/layout/chevron2"/>
    <dgm:cxn modelId="{5A59C595-CE29-4315-B5F2-84FA8AD7598F}" type="presParOf" srcId="{330B8DDF-62B9-45BE-9F6E-06BCDA7154D1}" destId="{053D3C89-0EF0-4ACB-99B0-4375C98DF517}" srcOrd="8" destOrd="0" presId="urn:microsoft.com/office/officeart/2005/8/layout/chevron2"/>
    <dgm:cxn modelId="{E310A08C-60AE-495A-AB3B-98B1A604D8EF}" type="presParOf" srcId="{053D3C89-0EF0-4ACB-99B0-4375C98DF517}" destId="{DB790419-A7CB-481D-922E-AEE89C3E5627}" srcOrd="0" destOrd="0" presId="urn:microsoft.com/office/officeart/2005/8/layout/chevron2"/>
    <dgm:cxn modelId="{8A285A29-903B-47A0-BFDF-2E6AE4F3F536}" type="presParOf" srcId="{053D3C89-0EF0-4ACB-99B0-4375C98DF517}" destId="{8A5FE0D4-7D60-4580-B896-35F2A88FF0BA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921FF-73C5-4244-83AC-9D14F6E84B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895D59B-253B-4145-981A-ED045CA80D43}">
      <dgm:prSet phldrT="[Text]"/>
      <dgm:spPr/>
      <dgm:t>
        <a:bodyPr/>
        <a:lstStyle/>
        <a:p>
          <a:r>
            <a:rPr lang="en-US" dirty="0" smtClean="0"/>
            <a:t>35</a:t>
          </a:r>
          <a:endParaRPr lang="en-IN" dirty="0"/>
        </a:p>
      </dgm:t>
    </dgm:pt>
    <dgm:pt modelId="{63DCF2D4-EDE1-4EA9-A059-C9A7C520FBE7}" type="parTrans" cxnId="{5397F467-8BD9-4BE3-8557-B352C1C8FFAA}">
      <dgm:prSet/>
      <dgm:spPr/>
      <dgm:t>
        <a:bodyPr/>
        <a:lstStyle/>
        <a:p>
          <a:endParaRPr lang="en-IN"/>
        </a:p>
      </dgm:t>
    </dgm:pt>
    <dgm:pt modelId="{B0A30546-6D79-47DC-BB1C-E8B77A787ADF}" type="sibTrans" cxnId="{5397F467-8BD9-4BE3-8557-B352C1C8FFAA}">
      <dgm:prSet/>
      <dgm:spPr/>
      <dgm:t>
        <a:bodyPr/>
        <a:lstStyle/>
        <a:p>
          <a:endParaRPr lang="en-IN"/>
        </a:p>
      </dgm:t>
    </dgm:pt>
    <dgm:pt modelId="{FAABE070-265B-42E3-A599-07C4B18DA9A8}">
      <dgm:prSet phldrT="[Text]"/>
      <dgm:spPr/>
      <dgm:t>
        <a:bodyPr/>
        <a:lstStyle/>
        <a:p>
          <a:r>
            <a:rPr lang="en-US" dirty="0" smtClean="0"/>
            <a:t>Theory (Book-1)</a:t>
          </a:r>
          <a:endParaRPr lang="en-IN" dirty="0"/>
        </a:p>
      </dgm:t>
    </dgm:pt>
    <dgm:pt modelId="{A32BE6CA-0E80-4C60-BBD1-4EA9553D18CA}" type="parTrans" cxnId="{054A16D9-663E-443A-9196-F492CEC35ABF}">
      <dgm:prSet/>
      <dgm:spPr/>
      <dgm:t>
        <a:bodyPr/>
        <a:lstStyle/>
        <a:p>
          <a:endParaRPr lang="en-IN"/>
        </a:p>
      </dgm:t>
    </dgm:pt>
    <dgm:pt modelId="{00088954-7914-42A0-9F95-43C7A32ABB9F}" type="sibTrans" cxnId="{054A16D9-663E-443A-9196-F492CEC35ABF}">
      <dgm:prSet/>
      <dgm:spPr/>
      <dgm:t>
        <a:bodyPr/>
        <a:lstStyle/>
        <a:p>
          <a:endParaRPr lang="en-IN"/>
        </a:p>
      </dgm:t>
    </dgm:pt>
    <dgm:pt modelId="{3050CA0E-7962-4969-AC51-3DD411A77732}">
      <dgm:prSet phldrT="[Text]"/>
      <dgm:spPr/>
      <dgm:t>
        <a:bodyPr/>
        <a:lstStyle/>
        <a:p>
          <a:r>
            <a:rPr lang="en-US" dirty="0" smtClean="0"/>
            <a:t>35</a:t>
          </a:r>
          <a:endParaRPr lang="en-IN" dirty="0"/>
        </a:p>
      </dgm:t>
    </dgm:pt>
    <dgm:pt modelId="{41804ACA-A13F-4B10-A09A-06715630DAFF}" type="parTrans" cxnId="{FF437434-C055-4CB7-9E1F-B78507F901F2}">
      <dgm:prSet/>
      <dgm:spPr/>
      <dgm:t>
        <a:bodyPr/>
        <a:lstStyle/>
        <a:p>
          <a:endParaRPr lang="en-IN"/>
        </a:p>
      </dgm:t>
    </dgm:pt>
    <dgm:pt modelId="{B2C27FDA-4D8A-4E59-B64D-1C9953E3A0AA}" type="sibTrans" cxnId="{FF437434-C055-4CB7-9E1F-B78507F901F2}">
      <dgm:prSet/>
      <dgm:spPr/>
      <dgm:t>
        <a:bodyPr/>
        <a:lstStyle/>
        <a:p>
          <a:endParaRPr lang="en-IN"/>
        </a:p>
      </dgm:t>
    </dgm:pt>
    <dgm:pt modelId="{EAB9D02F-2FD7-4C7A-BF61-9050536D3FBD}">
      <dgm:prSet phldrT="[Text]"/>
      <dgm:spPr/>
      <dgm:t>
        <a:bodyPr/>
        <a:lstStyle/>
        <a:p>
          <a:r>
            <a:rPr lang="en-US" dirty="0" smtClean="0"/>
            <a:t>Theory (Book-2)</a:t>
          </a:r>
          <a:endParaRPr lang="en-IN" dirty="0"/>
        </a:p>
      </dgm:t>
    </dgm:pt>
    <dgm:pt modelId="{2516EB68-1937-493B-B76A-7A57F3226BD5}" type="parTrans" cxnId="{5E3AB1A5-B00B-4481-B420-01771422E1C8}">
      <dgm:prSet/>
      <dgm:spPr/>
      <dgm:t>
        <a:bodyPr/>
        <a:lstStyle/>
        <a:p>
          <a:endParaRPr lang="en-IN"/>
        </a:p>
      </dgm:t>
    </dgm:pt>
    <dgm:pt modelId="{53412EC4-45B1-42DB-B88D-A6FA50936DF1}" type="sibTrans" cxnId="{5E3AB1A5-B00B-4481-B420-01771422E1C8}">
      <dgm:prSet/>
      <dgm:spPr/>
      <dgm:t>
        <a:bodyPr/>
        <a:lstStyle/>
        <a:p>
          <a:endParaRPr lang="en-IN"/>
        </a:p>
      </dgm:t>
    </dgm:pt>
    <dgm:pt modelId="{2B31E9C7-6BAC-48E8-B562-A31E441FCE99}">
      <dgm:prSet phldrT="[Text]"/>
      <dgm:spPr/>
      <dgm:t>
        <a:bodyPr/>
        <a:lstStyle/>
        <a:p>
          <a:r>
            <a:rPr lang="en-US" dirty="0" smtClean="0"/>
            <a:t>20</a:t>
          </a:r>
          <a:endParaRPr lang="en-IN" dirty="0"/>
        </a:p>
      </dgm:t>
    </dgm:pt>
    <dgm:pt modelId="{78024026-68E1-47C1-BAAB-A839915211D0}" type="parTrans" cxnId="{C7CB5055-501F-4EF7-9F78-F15CD593736B}">
      <dgm:prSet/>
      <dgm:spPr/>
      <dgm:t>
        <a:bodyPr/>
        <a:lstStyle/>
        <a:p>
          <a:endParaRPr lang="en-IN"/>
        </a:p>
      </dgm:t>
    </dgm:pt>
    <dgm:pt modelId="{72FBDC68-7172-4126-BE4F-4FC2A937A59D}" type="sibTrans" cxnId="{C7CB5055-501F-4EF7-9F78-F15CD593736B}">
      <dgm:prSet/>
      <dgm:spPr/>
      <dgm:t>
        <a:bodyPr/>
        <a:lstStyle/>
        <a:p>
          <a:endParaRPr lang="en-IN"/>
        </a:p>
      </dgm:t>
    </dgm:pt>
    <dgm:pt modelId="{7E20B016-931E-4FF2-9653-1090215C07DB}">
      <dgm:prSet phldrT="[Text]"/>
      <dgm:spPr/>
      <dgm:t>
        <a:bodyPr/>
        <a:lstStyle/>
        <a:p>
          <a:r>
            <a:rPr lang="en-US" dirty="0" smtClean="0"/>
            <a:t>Practical( General)</a:t>
          </a:r>
          <a:endParaRPr lang="en-IN" dirty="0"/>
        </a:p>
      </dgm:t>
    </dgm:pt>
    <dgm:pt modelId="{FC000F1C-2AB2-4977-A266-CCD8AF6A9F53}" type="parTrans" cxnId="{89C492CC-7025-485E-9D0C-E49A67F02AE9}">
      <dgm:prSet/>
      <dgm:spPr/>
      <dgm:t>
        <a:bodyPr/>
        <a:lstStyle/>
        <a:p>
          <a:endParaRPr lang="en-IN"/>
        </a:p>
      </dgm:t>
    </dgm:pt>
    <dgm:pt modelId="{4A8465ED-C196-4B9E-8B69-F731A0DB38D0}" type="sibTrans" cxnId="{89C492CC-7025-485E-9D0C-E49A67F02AE9}">
      <dgm:prSet/>
      <dgm:spPr/>
      <dgm:t>
        <a:bodyPr/>
        <a:lstStyle/>
        <a:p>
          <a:endParaRPr lang="en-IN"/>
        </a:p>
      </dgm:t>
    </dgm:pt>
    <dgm:pt modelId="{B405375E-C482-479E-A3C8-D3EF0DB3BE1D}">
      <dgm:prSet phldrT="[Text]"/>
      <dgm:spPr/>
      <dgm:t>
        <a:bodyPr/>
        <a:lstStyle/>
        <a:p>
          <a:r>
            <a:rPr lang="en-US" dirty="0" smtClean="0"/>
            <a:t>10</a:t>
          </a:r>
          <a:endParaRPr lang="en-IN" dirty="0"/>
        </a:p>
      </dgm:t>
    </dgm:pt>
    <dgm:pt modelId="{CF43652A-AEBB-4DCA-87CF-943C85970D1D}" type="parTrans" cxnId="{4BB3A7ED-47A0-48C8-A111-9E97A4CB740A}">
      <dgm:prSet/>
      <dgm:spPr/>
      <dgm:t>
        <a:bodyPr/>
        <a:lstStyle/>
        <a:p>
          <a:endParaRPr lang="en-IN"/>
        </a:p>
      </dgm:t>
    </dgm:pt>
    <dgm:pt modelId="{57089D23-F305-4269-B2ED-F872817B113B}" type="sibTrans" cxnId="{4BB3A7ED-47A0-48C8-A111-9E97A4CB740A}">
      <dgm:prSet/>
      <dgm:spPr/>
      <dgm:t>
        <a:bodyPr/>
        <a:lstStyle/>
        <a:p>
          <a:endParaRPr lang="en-IN"/>
        </a:p>
      </dgm:t>
    </dgm:pt>
    <dgm:pt modelId="{1A1CE738-BE65-4D7D-9706-D4DD44FC758D}">
      <dgm:prSet phldrT="[Text]"/>
      <dgm:spPr/>
      <dgm:t>
        <a:bodyPr/>
        <a:lstStyle/>
        <a:p>
          <a:r>
            <a:rPr lang="en-US" dirty="0" smtClean="0"/>
            <a:t>Field Survey</a:t>
          </a:r>
          <a:endParaRPr lang="en-IN" dirty="0"/>
        </a:p>
      </dgm:t>
    </dgm:pt>
    <dgm:pt modelId="{4006A99A-CE93-4FA5-8508-9FC6636CC453}" type="parTrans" cxnId="{AEF08E0D-8D2A-4191-A664-F1FEFBF4B206}">
      <dgm:prSet/>
      <dgm:spPr/>
      <dgm:t>
        <a:bodyPr/>
        <a:lstStyle/>
        <a:p>
          <a:endParaRPr lang="en-IN"/>
        </a:p>
      </dgm:t>
    </dgm:pt>
    <dgm:pt modelId="{F7549FB2-A541-4B74-A0EC-31460AC4EBD7}" type="sibTrans" cxnId="{AEF08E0D-8D2A-4191-A664-F1FEFBF4B206}">
      <dgm:prSet/>
      <dgm:spPr/>
      <dgm:t>
        <a:bodyPr/>
        <a:lstStyle/>
        <a:p>
          <a:endParaRPr lang="en-IN"/>
        </a:p>
      </dgm:t>
    </dgm:pt>
    <dgm:pt modelId="{AA813B54-D7FC-4691-BFD7-9CEB4596E750}" type="pres">
      <dgm:prSet presAssocID="{E86921FF-73C5-4244-83AC-9D14F6E84B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92ACF97-143B-4B93-824E-FF3442F016D0}" type="pres">
      <dgm:prSet presAssocID="{5895D59B-253B-4145-981A-ED045CA80D43}" presName="composite" presStyleCnt="0"/>
      <dgm:spPr/>
    </dgm:pt>
    <dgm:pt modelId="{00DED368-B647-4659-8565-46BA12CBDC69}" type="pres">
      <dgm:prSet presAssocID="{5895D59B-253B-4145-981A-ED045CA80D4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DCF7D6-7B64-4642-91F0-BDA7E26A6A18}" type="pres">
      <dgm:prSet presAssocID="{5895D59B-253B-4145-981A-ED045CA80D4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0CAD62-9677-4F0D-914B-86B7843092CF}" type="pres">
      <dgm:prSet presAssocID="{B0A30546-6D79-47DC-BB1C-E8B77A787ADF}" presName="sp" presStyleCnt="0"/>
      <dgm:spPr/>
    </dgm:pt>
    <dgm:pt modelId="{7B253A49-D3F4-49AF-B2C7-D29F82BB23A7}" type="pres">
      <dgm:prSet presAssocID="{3050CA0E-7962-4969-AC51-3DD411A77732}" presName="composite" presStyleCnt="0"/>
      <dgm:spPr/>
    </dgm:pt>
    <dgm:pt modelId="{B43EC8CA-D1C1-447E-AE12-D3838B70BAD5}" type="pres">
      <dgm:prSet presAssocID="{3050CA0E-7962-4969-AC51-3DD411A7773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09422E-75A3-4A32-B4D5-A7F40BAA5609}" type="pres">
      <dgm:prSet presAssocID="{3050CA0E-7962-4969-AC51-3DD411A7773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0F6795-886D-4172-81E4-AD247A23798B}" type="pres">
      <dgm:prSet presAssocID="{B2C27FDA-4D8A-4E59-B64D-1C9953E3A0AA}" presName="sp" presStyleCnt="0"/>
      <dgm:spPr/>
    </dgm:pt>
    <dgm:pt modelId="{B6CF6432-7B70-4DAA-8F1A-90560696711C}" type="pres">
      <dgm:prSet presAssocID="{2B31E9C7-6BAC-48E8-B562-A31E441FCE99}" presName="composite" presStyleCnt="0"/>
      <dgm:spPr/>
    </dgm:pt>
    <dgm:pt modelId="{515451E9-885A-4C53-BF06-F84EB4EE4C05}" type="pres">
      <dgm:prSet presAssocID="{2B31E9C7-6BAC-48E8-B562-A31E441FCE9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770764-1E80-4702-ACB4-329020B24D66}" type="pres">
      <dgm:prSet presAssocID="{2B31E9C7-6BAC-48E8-B562-A31E441FCE9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26C748-74B3-4F65-866D-27245F8BD48A}" type="pres">
      <dgm:prSet presAssocID="{72FBDC68-7172-4126-BE4F-4FC2A937A59D}" presName="sp" presStyleCnt="0"/>
      <dgm:spPr/>
    </dgm:pt>
    <dgm:pt modelId="{7C1F468B-CE12-4FD8-BA0F-31D312EE6516}" type="pres">
      <dgm:prSet presAssocID="{B405375E-C482-479E-A3C8-D3EF0DB3BE1D}" presName="composite" presStyleCnt="0"/>
      <dgm:spPr/>
    </dgm:pt>
    <dgm:pt modelId="{0BDF4BD6-D533-4E2D-9353-AABC797C14FE}" type="pres">
      <dgm:prSet presAssocID="{B405375E-C482-479E-A3C8-D3EF0DB3BE1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A5DB77-ADA8-4601-93D7-342BF7844519}" type="pres">
      <dgm:prSet presAssocID="{B405375E-C482-479E-A3C8-D3EF0DB3BE1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54A16D9-663E-443A-9196-F492CEC35ABF}" srcId="{5895D59B-253B-4145-981A-ED045CA80D43}" destId="{FAABE070-265B-42E3-A599-07C4B18DA9A8}" srcOrd="0" destOrd="0" parTransId="{A32BE6CA-0E80-4C60-BBD1-4EA9553D18CA}" sibTransId="{00088954-7914-42A0-9F95-43C7A32ABB9F}"/>
    <dgm:cxn modelId="{89C492CC-7025-485E-9D0C-E49A67F02AE9}" srcId="{2B31E9C7-6BAC-48E8-B562-A31E441FCE99}" destId="{7E20B016-931E-4FF2-9653-1090215C07DB}" srcOrd="0" destOrd="0" parTransId="{FC000F1C-2AB2-4977-A266-CCD8AF6A9F53}" sibTransId="{4A8465ED-C196-4B9E-8B69-F731A0DB38D0}"/>
    <dgm:cxn modelId="{AEF08E0D-8D2A-4191-A664-F1FEFBF4B206}" srcId="{B405375E-C482-479E-A3C8-D3EF0DB3BE1D}" destId="{1A1CE738-BE65-4D7D-9706-D4DD44FC758D}" srcOrd="0" destOrd="0" parTransId="{4006A99A-CE93-4FA5-8508-9FC6636CC453}" sibTransId="{F7549FB2-A541-4B74-A0EC-31460AC4EBD7}"/>
    <dgm:cxn modelId="{F5559E9D-B8D8-4B41-AB13-1BA9E2C56BE8}" type="presOf" srcId="{B405375E-C482-479E-A3C8-D3EF0DB3BE1D}" destId="{0BDF4BD6-D533-4E2D-9353-AABC797C14FE}" srcOrd="0" destOrd="0" presId="urn:microsoft.com/office/officeart/2005/8/layout/chevron2"/>
    <dgm:cxn modelId="{5E3AB1A5-B00B-4481-B420-01771422E1C8}" srcId="{3050CA0E-7962-4969-AC51-3DD411A77732}" destId="{EAB9D02F-2FD7-4C7A-BF61-9050536D3FBD}" srcOrd="0" destOrd="0" parTransId="{2516EB68-1937-493B-B76A-7A57F3226BD5}" sibTransId="{53412EC4-45B1-42DB-B88D-A6FA50936DF1}"/>
    <dgm:cxn modelId="{4BB3A7ED-47A0-48C8-A111-9E97A4CB740A}" srcId="{E86921FF-73C5-4244-83AC-9D14F6E84B6D}" destId="{B405375E-C482-479E-A3C8-D3EF0DB3BE1D}" srcOrd="3" destOrd="0" parTransId="{CF43652A-AEBB-4DCA-87CF-943C85970D1D}" sibTransId="{57089D23-F305-4269-B2ED-F872817B113B}"/>
    <dgm:cxn modelId="{AE0C8920-BC5B-496F-B864-674348574D4D}" type="presOf" srcId="{1A1CE738-BE65-4D7D-9706-D4DD44FC758D}" destId="{3CA5DB77-ADA8-4601-93D7-342BF7844519}" srcOrd="0" destOrd="0" presId="urn:microsoft.com/office/officeart/2005/8/layout/chevron2"/>
    <dgm:cxn modelId="{C7CB5055-501F-4EF7-9F78-F15CD593736B}" srcId="{E86921FF-73C5-4244-83AC-9D14F6E84B6D}" destId="{2B31E9C7-6BAC-48E8-B562-A31E441FCE99}" srcOrd="2" destOrd="0" parTransId="{78024026-68E1-47C1-BAAB-A839915211D0}" sibTransId="{72FBDC68-7172-4126-BE4F-4FC2A937A59D}"/>
    <dgm:cxn modelId="{0D646E42-FB14-4D22-8880-5526DBE7076E}" type="presOf" srcId="{E86921FF-73C5-4244-83AC-9D14F6E84B6D}" destId="{AA813B54-D7FC-4691-BFD7-9CEB4596E750}" srcOrd="0" destOrd="0" presId="urn:microsoft.com/office/officeart/2005/8/layout/chevron2"/>
    <dgm:cxn modelId="{FB6EE160-9568-40D3-95EA-F11FB87668C2}" type="presOf" srcId="{7E20B016-931E-4FF2-9653-1090215C07DB}" destId="{87770764-1E80-4702-ACB4-329020B24D66}" srcOrd="0" destOrd="0" presId="urn:microsoft.com/office/officeart/2005/8/layout/chevron2"/>
    <dgm:cxn modelId="{E9B1D4FC-4EAB-4FF5-A406-35599F070EB1}" type="presOf" srcId="{5895D59B-253B-4145-981A-ED045CA80D43}" destId="{00DED368-B647-4659-8565-46BA12CBDC69}" srcOrd="0" destOrd="0" presId="urn:microsoft.com/office/officeart/2005/8/layout/chevron2"/>
    <dgm:cxn modelId="{FF437434-C055-4CB7-9E1F-B78507F901F2}" srcId="{E86921FF-73C5-4244-83AC-9D14F6E84B6D}" destId="{3050CA0E-7962-4969-AC51-3DD411A77732}" srcOrd="1" destOrd="0" parTransId="{41804ACA-A13F-4B10-A09A-06715630DAFF}" sibTransId="{B2C27FDA-4D8A-4E59-B64D-1C9953E3A0AA}"/>
    <dgm:cxn modelId="{A4027771-947D-47AA-B842-E8A43E12616D}" type="presOf" srcId="{FAABE070-265B-42E3-A599-07C4B18DA9A8}" destId="{BCDCF7D6-7B64-4642-91F0-BDA7E26A6A18}" srcOrd="0" destOrd="0" presId="urn:microsoft.com/office/officeart/2005/8/layout/chevron2"/>
    <dgm:cxn modelId="{5397F467-8BD9-4BE3-8557-B352C1C8FFAA}" srcId="{E86921FF-73C5-4244-83AC-9D14F6E84B6D}" destId="{5895D59B-253B-4145-981A-ED045CA80D43}" srcOrd="0" destOrd="0" parTransId="{63DCF2D4-EDE1-4EA9-A059-C9A7C520FBE7}" sibTransId="{B0A30546-6D79-47DC-BB1C-E8B77A787ADF}"/>
    <dgm:cxn modelId="{957A09C8-9351-434C-83B8-EA17421F89AE}" type="presOf" srcId="{2B31E9C7-6BAC-48E8-B562-A31E441FCE99}" destId="{515451E9-885A-4C53-BF06-F84EB4EE4C05}" srcOrd="0" destOrd="0" presId="urn:microsoft.com/office/officeart/2005/8/layout/chevron2"/>
    <dgm:cxn modelId="{0AA40453-D5E2-47B5-B3B0-0A360997355A}" type="presOf" srcId="{EAB9D02F-2FD7-4C7A-BF61-9050536D3FBD}" destId="{4109422E-75A3-4A32-B4D5-A7F40BAA5609}" srcOrd="0" destOrd="0" presId="urn:microsoft.com/office/officeart/2005/8/layout/chevron2"/>
    <dgm:cxn modelId="{E433ACBF-35C5-409F-A4A1-136B24C94C4A}" type="presOf" srcId="{3050CA0E-7962-4969-AC51-3DD411A77732}" destId="{B43EC8CA-D1C1-447E-AE12-D3838B70BAD5}" srcOrd="0" destOrd="0" presId="urn:microsoft.com/office/officeart/2005/8/layout/chevron2"/>
    <dgm:cxn modelId="{C4C3589F-7B15-4CB6-934A-520C29A6099D}" type="presParOf" srcId="{AA813B54-D7FC-4691-BFD7-9CEB4596E750}" destId="{492ACF97-143B-4B93-824E-FF3442F016D0}" srcOrd="0" destOrd="0" presId="urn:microsoft.com/office/officeart/2005/8/layout/chevron2"/>
    <dgm:cxn modelId="{4BCA732B-6293-4116-AED9-92475700F9AB}" type="presParOf" srcId="{492ACF97-143B-4B93-824E-FF3442F016D0}" destId="{00DED368-B647-4659-8565-46BA12CBDC69}" srcOrd="0" destOrd="0" presId="urn:microsoft.com/office/officeart/2005/8/layout/chevron2"/>
    <dgm:cxn modelId="{0FED0191-86CC-499B-829E-3EC33C74A6C1}" type="presParOf" srcId="{492ACF97-143B-4B93-824E-FF3442F016D0}" destId="{BCDCF7D6-7B64-4642-91F0-BDA7E26A6A18}" srcOrd="1" destOrd="0" presId="urn:microsoft.com/office/officeart/2005/8/layout/chevron2"/>
    <dgm:cxn modelId="{8B6BE11C-4196-4905-BCAB-1CA762B9A328}" type="presParOf" srcId="{AA813B54-D7FC-4691-BFD7-9CEB4596E750}" destId="{7A0CAD62-9677-4F0D-914B-86B7843092CF}" srcOrd="1" destOrd="0" presId="urn:microsoft.com/office/officeart/2005/8/layout/chevron2"/>
    <dgm:cxn modelId="{E63EAC67-4FE0-4CC7-BC89-3656A5B90BE2}" type="presParOf" srcId="{AA813B54-D7FC-4691-BFD7-9CEB4596E750}" destId="{7B253A49-D3F4-49AF-B2C7-D29F82BB23A7}" srcOrd="2" destOrd="0" presId="urn:microsoft.com/office/officeart/2005/8/layout/chevron2"/>
    <dgm:cxn modelId="{1BC6A7E1-6848-4B39-B95B-7E9482983F90}" type="presParOf" srcId="{7B253A49-D3F4-49AF-B2C7-D29F82BB23A7}" destId="{B43EC8CA-D1C1-447E-AE12-D3838B70BAD5}" srcOrd="0" destOrd="0" presId="urn:microsoft.com/office/officeart/2005/8/layout/chevron2"/>
    <dgm:cxn modelId="{A95B42E7-B9C4-4DEA-8BE1-BE465310F26A}" type="presParOf" srcId="{7B253A49-D3F4-49AF-B2C7-D29F82BB23A7}" destId="{4109422E-75A3-4A32-B4D5-A7F40BAA5609}" srcOrd="1" destOrd="0" presId="urn:microsoft.com/office/officeart/2005/8/layout/chevron2"/>
    <dgm:cxn modelId="{C3F4431B-0295-434B-939B-8FD0EA86EB94}" type="presParOf" srcId="{AA813B54-D7FC-4691-BFD7-9CEB4596E750}" destId="{E60F6795-886D-4172-81E4-AD247A23798B}" srcOrd="3" destOrd="0" presId="urn:microsoft.com/office/officeart/2005/8/layout/chevron2"/>
    <dgm:cxn modelId="{23B2DC49-39F1-4E20-A095-849A42595054}" type="presParOf" srcId="{AA813B54-D7FC-4691-BFD7-9CEB4596E750}" destId="{B6CF6432-7B70-4DAA-8F1A-90560696711C}" srcOrd="4" destOrd="0" presId="urn:microsoft.com/office/officeart/2005/8/layout/chevron2"/>
    <dgm:cxn modelId="{6E4FE6D8-F653-4737-88B6-8D6B49FDCDD5}" type="presParOf" srcId="{B6CF6432-7B70-4DAA-8F1A-90560696711C}" destId="{515451E9-885A-4C53-BF06-F84EB4EE4C05}" srcOrd="0" destOrd="0" presId="urn:microsoft.com/office/officeart/2005/8/layout/chevron2"/>
    <dgm:cxn modelId="{2B7F5CE2-FE01-4A03-A58A-3967FEE9D17B}" type="presParOf" srcId="{B6CF6432-7B70-4DAA-8F1A-90560696711C}" destId="{87770764-1E80-4702-ACB4-329020B24D66}" srcOrd="1" destOrd="0" presId="urn:microsoft.com/office/officeart/2005/8/layout/chevron2"/>
    <dgm:cxn modelId="{5C3FD18E-B9B9-4BA4-8735-E6D477D4FAEE}" type="presParOf" srcId="{AA813B54-D7FC-4691-BFD7-9CEB4596E750}" destId="{7A26C748-74B3-4F65-866D-27245F8BD48A}" srcOrd="5" destOrd="0" presId="urn:microsoft.com/office/officeart/2005/8/layout/chevron2"/>
    <dgm:cxn modelId="{B138D2F1-B1C0-487E-8AB0-5358BBC2AA93}" type="presParOf" srcId="{AA813B54-D7FC-4691-BFD7-9CEB4596E750}" destId="{7C1F468B-CE12-4FD8-BA0F-31D312EE6516}" srcOrd="6" destOrd="0" presId="urn:microsoft.com/office/officeart/2005/8/layout/chevron2"/>
    <dgm:cxn modelId="{EC0505ED-54C9-4023-B562-B14A6AB91647}" type="presParOf" srcId="{7C1F468B-CE12-4FD8-BA0F-31D312EE6516}" destId="{0BDF4BD6-D533-4E2D-9353-AABC797C14FE}" srcOrd="0" destOrd="0" presId="urn:microsoft.com/office/officeart/2005/8/layout/chevron2"/>
    <dgm:cxn modelId="{DDE2E03D-22E3-44D8-9AED-FA7B4832CAA7}" type="presParOf" srcId="{7C1F468B-CE12-4FD8-BA0F-31D312EE6516}" destId="{3CA5DB77-ADA8-4601-93D7-342BF784451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437A-8EBF-4AAA-9171-B4C7413C863D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0FF0A-B472-4002-9C52-53A8850C24F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0FF0A-B472-4002-9C52-53A8850C24F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0FF0A-B472-4002-9C52-53A8850C24F7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view of lakkam waterfa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Geography Curriculum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066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XI,XII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15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Human Geography deals about variety of human activities on the surface of the land/earth or the interaction between Land and Man.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Book 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smtClean="0"/>
              <a:t>deals about the human activities with reference to the World.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Book 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/>
              <a:t> deals about human activities with reference to India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Book 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/>
              <a:t> deals about statistical data and representing data through various diagrams.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843A-3053-4008-AD66-3B0DC65555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About the Course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04088"/>
            <a:ext cx="8991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Book -1 </a:t>
            </a:r>
            <a:br>
              <a:rPr lang="en-US" dirty="0" smtClean="0"/>
            </a:br>
            <a:r>
              <a:rPr lang="en-US" dirty="0" smtClean="0"/>
              <a:t>Fundamentals of Human Geography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Chapters:-</a:t>
            </a:r>
          </a:p>
          <a:p>
            <a:r>
              <a:rPr lang="en-US" sz="5100" dirty="0" smtClean="0"/>
              <a:t>1) Human geography –Nature and Scope</a:t>
            </a:r>
          </a:p>
          <a:p>
            <a:r>
              <a:rPr lang="en-US" sz="5100" dirty="0" smtClean="0"/>
              <a:t>2) The World population-Distribution, Density and Growth</a:t>
            </a:r>
          </a:p>
          <a:p>
            <a:r>
              <a:rPr lang="en-US" sz="5100" dirty="0" smtClean="0"/>
              <a:t>3) Population composition</a:t>
            </a:r>
          </a:p>
          <a:p>
            <a:r>
              <a:rPr lang="en-US" sz="5100" dirty="0" smtClean="0"/>
              <a:t>4) Human Development</a:t>
            </a:r>
          </a:p>
          <a:p>
            <a:r>
              <a:rPr lang="en-US" sz="5100" dirty="0" smtClean="0"/>
              <a:t>5) Primary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843A-3053-4008-AD66-3B0DC65555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dirty="0" smtClean="0"/>
              <a:t>6) Secondary activities</a:t>
            </a:r>
          </a:p>
          <a:p>
            <a:r>
              <a:rPr lang="en-US" sz="3200" dirty="0" smtClean="0"/>
              <a:t>7) Tertiary and quaternary activities</a:t>
            </a:r>
          </a:p>
          <a:p>
            <a:r>
              <a:rPr lang="en-US" sz="3200" dirty="0" smtClean="0"/>
              <a:t>8) Transport and communication</a:t>
            </a:r>
          </a:p>
          <a:p>
            <a:r>
              <a:rPr lang="en-US" sz="3200" dirty="0" smtClean="0"/>
              <a:t>9)International Trade </a:t>
            </a:r>
          </a:p>
          <a:p>
            <a:r>
              <a:rPr lang="en-US" sz="3200" dirty="0" smtClean="0"/>
              <a:t>10) Human Settlements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843A-3053-4008-AD66-3B0DC65555E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								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 								</a:t>
            </a:r>
            <a:br>
              <a:rPr lang="en-US" sz="4800" dirty="0" smtClean="0"/>
            </a:br>
            <a:r>
              <a:rPr lang="en-US" sz="4800" dirty="0" smtClean="0"/>
              <a:t>		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Chapters :-</a:t>
            </a:r>
          </a:p>
          <a:p>
            <a:r>
              <a:rPr lang="en-US" sz="3800" dirty="0" smtClean="0"/>
              <a:t>1) Population-Distribution, Density , Growth and Composition</a:t>
            </a:r>
          </a:p>
          <a:p>
            <a:r>
              <a:rPr lang="en-US" sz="3800" dirty="0" smtClean="0"/>
              <a:t>2) Migration-Types, Causes and Consequences</a:t>
            </a:r>
          </a:p>
          <a:p>
            <a:r>
              <a:rPr lang="en-US" sz="3800" dirty="0" smtClean="0"/>
              <a:t>3) Human Development</a:t>
            </a:r>
          </a:p>
          <a:p>
            <a:r>
              <a:rPr lang="en-US" sz="3800" dirty="0" smtClean="0"/>
              <a:t>4) Human Settlements</a:t>
            </a:r>
          </a:p>
          <a:p>
            <a:r>
              <a:rPr lang="en-US" sz="3800" dirty="0" smtClean="0"/>
              <a:t>5) Land resources and Agriculture</a:t>
            </a:r>
          </a:p>
          <a:p>
            <a:r>
              <a:rPr lang="en-US" sz="3800" dirty="0" smtClean="0"/>
              <a:t>6)Water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843A-3053-4008-AD66-3B0DC65555E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334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BOOK-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INDIA-PEOPLE AND ECONOMY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7) Mineral and Energy resources</a:t>
            </a:r>
          </a:p>
          <a:p>
            <a:r>
              <a:rPr lang="en-US" sz="3200" dirty="0" smtClean="0"/>
              <a:t>8) Manufacturing Industries</a:t>
            </a:r>
          </a:p>
          <a:p>
            <a:r>
              <a:rPr lang="en-US" sz="3200" dirty="0" smtClean="0"/>
              <a:t>9) Planning and Sustainable development in Indian context</a:t>
            </a:r>
          </a:p>
          <a:p>
            <a:r>
              <a:rPr lang="en-US" sz="3200" dirty="0" smtClean="0"/>
              <a:t>10) Transport and Communication</a:t>
            </a:r>
          </a:p>
          <a:p>
            <a:r>
              <a:rPr lang="en-US" sz="3200" dirty="0" smtClean="0"/>
              <a:t>11) International trade</a:t>
            </a:r>
          </a:p>
          <a:p>
            <a:r>
              <a:rPr lang="en-US" sz="3200" dirty="0" smtClean="0"/>
              <a:t>12) Geographical Perspective on selected issues and problems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843A-3053-4008-AD66-3B0DC65555E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BOOK-3</a:t>
            </a:r>
            <a:br>
              <a:rPr lang="en-US" dirty="0" smtClean="0"/>
            </a:br>
            <a:r>
              <a:rPr lang="en-US" dirty="0" smtClean="0"/>
              <a:t> PRACTICAL WORK IN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Chapters:-</a:t>
            </a:r>
          </a:p>
          <a:p>
            <a:r>
              <a:rPr lang="en-US" sz="3200" dirty="0" smtClean="0"/>
              <a:t>1) Data- Its source and Compilation</a:t>
            </a:r>
          </a:p>
          <a:p>
            <a:r>
              <a:rPr lang="en-US" sz="3200" dirty="0" smtClean="0"/>
              <a:t>20 Data Processing</a:t>
            </a:r>
          </a:p>
          <a:p>
            <a:r>
              <a:rPr lang="en-US" sz="3200" dirty="0" smtClean="0"/>
              <a:t>3) Graphical Representation of Data</a:t>
            </a:r>
          </a:p>
          <a:p>
            <a:r>
              <a:rPr lang="en-US" sz="3200" dirty="0" smtClean="0"/>
              <a:t>4)Use of Computer in Data processing and Mapping</a:t>
            </a:r>
          </a:p>
          <a:p>
            <a:r>
              <a:rPr lang="en-US" sz="3200" dirty="0" smtClean="0"/>
              <a:t>5) Field Surveys </a:t>
            </a:r>
          </a:p>
          <a:p>
            <a:r>
              <a:rPr lang="en-US" sz="3200" dirty="0" smtClean="0"/>
              <a:t>6) Spatial Information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843A-3053-4008-AD66-3B0DC65555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843A-3053-4008-AD66-3B0DC65555E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295400"/>
          <a:ext cx="6248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Brace 7"/>
          <p:cNvSpPr/>
          <p:nvPr/>
        </p:nvSpPr>
        <p:spPr>
          <a:xfrm>
            <a:off x="6781800" y="1371600"/>
            <a:ext cx="4572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Brace 8"/>
          <p:cNvSpPr/>
          <p:nvPr/>
        </p:nvSpPr>
        <p:spPr>
          <a:xfrm>
            <a:off x="6781800" y="3962400"/>
            <a:ext cx="6096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7315200" y="1447800"/>
            <a:ext cx="1524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70</a:t>
            </a:r>
            <a:endParaRPr lang="en-IN" sz="3000" b="1" dirty="0"/>
          </a:p>
        </p:txBody>
      </p:sp>
      <p:sp>
        <p:nvSpPr>
          <p:cNvPr id="11" name="Oval 10"/>
          <p:cNvSpPr/>
          <p:nvPr/>
        </p:nvSpPr>
        <p:spPr>
          <a:xfrm>
            <a:off x="7467600" y="3962400"/>
            <a:ext cx="1371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30</a:t>
            </a:r>
            <a:endParaRPr lang="en-IN" sz="3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Marks Distribution </a:t>
            </a:r>
            <a:endParaRPr lang="en-US" sz="54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DSC_0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385" y="0"/>
            <a:ext cx="10314434" cy="6858001"/>
          </a:xfrm>
        </p:spPr>
      </p:pic>
      <p:sp>
        <p:nvSpPr>
          <p:cNvPr id="13" name="Rectangle 12"/>
          <p:cNvSpPr/>
          <p:nvPr/>
        </p:nvSpPr>
        <p:spPr>
          <a:xfrm>
            <a:off x="-133353" y="609600"/>
            <a:ext cx="10115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/>
              <a:t>Field Trips </a:t>
            </a:r>
            <a:endParaRPr lang="en-IN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86201"/>
            <a:ext cx="4125772" cy="274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SC_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4800"/>
            <a:ext cx="4801208" cy="31922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DSC_0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65611">
            <a:off x="667507" y="66446"/>
            <a:ext cx="2438400" cy="3667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SC_0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92737">
            <a:off x="4553262" y="3682403"/>
            <a:ext cx="4495800" cy="2989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302080-World-Globe-Map-Stock-Vector-ea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104" y="1524000"/>
            <a:ext cx="7717295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7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7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Best Wishes</a:t>
            </a:r>
            <a:r>
              <a:rPr lang="en-US" sz="7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7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23002"/>
            <a:ext cx="43433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Mrs. </a:t>
            </a:r>
            <a:r>
              <a:rPr lang="en-US" sz="3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Samita</a:t>
            </a:r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Das Gupta</a:t>
            </a:r>
            <a:endParaRPr lang="en-U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5943600"/>
            <a:ext cx="4191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Mr.S.Gopalakrishnan</a:t>
            </a:r>
            <a:endParaRPr lang="en-US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304800" y="838200"/>
            <a:ext cx="8686800" cy="5715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rgbClr val="FFFF00"/>
                </a:solidFill>
              </a:rPr>
              <a:t>Geography as a Discipline Explores</a:t>
            </a:r>
            <a:r>
              <a:rPr lang="en-US" sz="2500" dirty="0" smtClean="0">
                <a:solidFill>
                  <a:srgbClr val="FFFF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the relationship between human and  its environment.</a:t>
            </a:r>
          </a:p>
          <a:p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facts and cause relationship of physical and human features at different domains.</a:t>
            </a:r>
          </a:p>
          <a:p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the distribution pattern of physical and human resources.</a:t>
            </a:r>
          </a:p>
          <a:p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various methodologies like field survey, data analysis and interpretation through systematic  and regional approaches.</a:t>
            </a:r>
            <a:endParaRPr lang="en-IN" sz="2500" dirty="0" smtClean="0"/>
          </a:p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315200" cy="10668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SCOPE AND OBJECTIVES</a:t>
            </a:r>
            <a:endParaRPr lang="en-IN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685800" y="762000"/>
            <a:ext cx="8153400" cy="5943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THE COURSE IN GEOGRAPHY WILL HELP LEARNERS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To familiarize themselves with the terminologies &amp; key concepts.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To analyze the inter-relationship between physical and human environments and their impact.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To deal with the issues related to environment, socio-economic-political concerns at local or global level.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To develop Geographical skills to collect, process and analyze data for preparing report, maps , graphs and to give inference.</a:t>
            </a:r>
            <a:endParaRPr lang="en-IN" sz="2000" dirty="0" smtClean="0"/>
          </a:p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705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4294967295"/>
          </p:nvPr>
        </p:nvSpPr>
        <p:spPr>
          <a:xfrm>
            <a:off x="5562600" y="762000"/>
            <a:ext cx="3581400" cy="1447800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arvark Cafe" pitchFamily="2" charset="0"/>
              </a:rPr>
              <a:t>Class XI</a:t>
            </a:r>
            <a:br>
              <a:rPr lang="en-US" dirty="0" smtClean="0">
                <a:solidFill>
                  <a:srgbClr val="FFC000"/>
                </a:solidFill>
                <a:latin typeface="Aarvark Cafe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Aarvark Cafe" pitchFamily="2" charset="0"/>
              </a:rPr>
              <a:t>Geography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6946">
            <a:off x="933489" y="115633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514600" cy="3327009"/>
          </a:xfrm>
          <a:prstGeom prst="rect">
            <a:avLst/>
          </a:prstGeom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79" y="152400"/>
            <a:ext cx="2696421" cy="3581400"/>
          </a:xfrm>
          <a:prstGeom prst="rect">
            <a:avLst/>
          </a:prstGeom>
        </p:spPr>
      </p:pic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418936"/>
            <a:ext cx="2590800" cy="334033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flipH="1">
            <a:off x="2590800" y="19050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Part- 1</a:t>
            </a:r>
            <a:endParaRPr lang="en-IN" dirty="0"/>
          </a:p>
        </p:txBody>
      </p:sp>
      <p:sp>
        <p:nvSpPr>
          <p:cNvPr id="13" name="Right Arrow 12"/>
          <p:cNvSpPr/>
          <p:nvPr/>
        </p:nvSpPr>
        <p:spPr>
          <a:xfrm>
            <a:off x="4800600" y="1905000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Part- 2</a:t>
            </a:r>
            <a:endParaRPr lang="en-IN" dirty="0"/>
          </a:p>
        </p:txBody>
      </p:sp>
      <p:sp>
        <p:nvSpPr>
          <p:cNvPr id="14" name="Right Arrow 13"/>
          <p:cNvSpPr/>
          <p:nvPr/>
        </p:nvSpPr>
        <p:spPr>
          <a:xfrm rot="16200000" flipH="1">
            <a:off x="3657600" y="2438399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Practical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8610600" cy="395128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UNIT I: GEOGRAPHY AS A</a:t>
            </a:r>
          </a:p>
          <a:p>
            <a:pPr>
              <a:buNone/>
            </a:pPr>
            <a:r>
              <a:rPr lang="en-US" sz="2400" b="1" dirty="0" smtClean="0"/>
              <a:t>                   DISCIPLINE</a:t>
            </a:r>
            <a:endParaRPr lang="en-IN" sz="2400" b="1" dirty="0" smtClean="0"/>
          </a:p>
          <a:p>
            <a:pPr marL="514350" indent="-514350"/>
            <a:r>
              <a:rPr lang="en-US" sz="2400" b="1" dirty="0" smtClean="0"/>
              <a:t>UNIT II: THE EARTH</a:t>
            </a:r>
          </a:p>
          <a:p>
            <a:pPr marL="514350" indent="-514350"/>
            <a:r>
              <a:rPr lang="en-US" sz="2400" b="1" dirty="0" smtClean="0"/>
              <a:t>UNIT III: LANDFORMS</a:t>
            </a:r>
          </a:p>
          <a:p>
            <a:pPr marL="514350" indent="-514350"/>
            <a:r>
              <a:rPr lang="en-US" sz="2400" b="1" dirty="0" smtClean="0"/>
              <a:t>UNIT IV: CLIMATE</a:t>
            </a:r>
          </a:p>
          <a:p>
            <a:pPr marL="514350" indent="-514350"/>
            <a:r>
              <a:rPr lang="en-US" sz="2400" b="1" dirty="0" smtClean="0"/>
              <a:t>UNITV:WATER (OCEANS)</a:t>
            </a:r>
          </a:p>
          <a:p>
            <a:pPr marL="514350" indent="-514350"/>
            <a:r>
              <a:rPr lang="en-US" sz="2400" b="1" dirty="0" smtClean="0"/>
              <a:t>UNIT VI: LIFE ON THE EARTH</a:t>
            </a:r>
          </a:p>
          <a:p>
            <a:pPr marL="514350" indent="-514350">
              <a:buNone/>
            </a:pPr>
            <a:r>
              <a:rPr lang="en-US" sz="2400" b="1" dirty="0" smtClean="0"/>
              <a:t>                        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IN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791200" y="3124200"/>
            <a:ext cx="3352800" cy="137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25+5=30 MARKS   </a:t>
            </a:r>
          </a:p>
          <a:p>
            <a:pPr>
              <a:buNone/>
            </a:pPr>
            <a:r>
              <a:rPr lang="en-US" b="1" dirty="0" smtClean="0"/>
              <a:t>    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294967295"/>
          </p:nvPr>
        </p:nvSpPr>
        <p:spPr>
          <a:xfrm>
            <a:off x="5562600" y="762000"/>
            <a:ext cx="3581400" cy="1447800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I </a:t>
            </a:r>
            <a:br>
              <a:rPr lang="en-US" dirty="0" smtClean="0"/>
            </a:br>
            <a:r>
              <a:rPr lang="en-US" dirty="0" smtClean="0"/>
              <a:t>FUNDAMENTALS OF PHYSICAL GEOGRAPHY </a:t>
            </a: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6946">
            <a:off x="933489" y="115633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343400" y="2286000"/>
            <a:ext cx="1371600" cy="2971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10" name="Up Arrow Callout 9"/>
          <p:cNvSpPr/>
          <p:nvPr/>
        </p:nvSpPr>
        <p:spPr>
          <a:xfrm>
            <a:off x="5257800" y="3962400"/>
            <a:ext cx="2362200" cy="2057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smtClean="0"/>
              <a:t> </a:t>
            </a:r>
            <a:r>
              <a:rPr lang="en-US" sz="1600" b="1" dirty="0" smtClean="0"/>
              <a:t>5 MARKS</a:t>
            </a:r>
          </a:p>
          <a:p>
            <a:pPr algn="ctr">
              <a:buNone/>
            </a:pPr>
            <a:r>
              <a:rPr lang="en-US" sz="1600" b="1" dirty="0" smtClean="0"/>
              <a:t>MAPS </a:t>
            </a:r>
          </a:p>
          <a:p>
            <a:pPr algn="ctr">
              <a:buNone/>
            </a:pPr>
            <a:r>
              <a:rPr lang="en-US" sz="1600" b="1" dirty="0" smtClean="0"/>
              <a:t>&amp;</a:t>
            </a:r>
          </a:p>
          <a:p>
            <a:pPr algn="ctr">
              <a:buNone/>
            </a:pPr>
            <a:r>
              <a:rPr lang="en-US" sz="1600" b="1" dirty="0" smtClean="0"/>
              <a:t> DIAGRAMS</a:t>
            </a:r>
          </a:p>
          <a:p>
            <a:pPr algn="ctr">
              <a:buNone/>
            </a:pPr>
            <a:r>
              <a:rPr lang="en-US" sz="1600" b="1" dirty="0" smtClean="0"/>
              <a:t> 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dirty="0" smtClean="0"/>
              <a:t>INDIA: PHYSICAL ENVIRONMENT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en-US" dirty="0" smtClean="0"/>
              <a:t>UNIT I: INTRODUCTION</a:t>
            </a:r>
          </a:p>
          <a:p>
            <a:r>
              <a:rPr lang="en-US" dirty="0" smtClean="0"/>
              <a:t>UNIT II:PHYSIOGRAPHY</a:t>
            </a:r>
          </a:p>
          <a:p>
            <a:r>
              <a:rPr lang="en-US" dirty="0" smtClean="0"/>
              <a:t>UNIT III: CLIMATE, </a:t>
            </a:r>
          </a:p>
          <a:p>
            <a:pPr>
              <a:buNone/>
            </a:pPr>
            <a:r>
              <a:rPr lang="en-US" dirty="0" smtClean="0"/>
              <a:t>           VEGETATION, SOILS</a:t>
            </a:r>
          </a:p>
          <a:p>
            <a:r>
              <a:rPr lang="en-US" dirty="0" smtClean="0"/>
              <a:t>UNIT IV: NATURAL HAZARDS AND </a:t>
            </a:r>
          </a:p>
          <a:p>
            <a:pPr>
              <a:buNone/>
            </a:pPr>
            <a:r>
              <a:rPr lang="en-US" dirty="0" smtClean="0"/>
              <a:t>        DISASTERS: CAUSES,</a:t>
            </a:r>
          </a:p>
          <a:p>
            <a:pPr>
              <a:buNone/>
            </a:pPr>
            <a:r>
              <a:rPr lang="en-US" dirty="0" smtClean="0"/>
              <a:t>CONSEQUENCES AND MANAGEMENT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5410200" y="1676400"/>
            <a:ext cx="1371600" cy="3581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6781800" y="2819400"/>
            <a:ext cx="3124200" cy="1295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25+5=30 MARKS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6172200" y="3657600"/>
            <a:ext cx="2362200" cy="2057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smtClean="0"/>
              <a:t> </a:t>
            </a:r>
            <a:r>
              <a:rPr lang="en-US" sz="1600" b="1" dirty="0" smtClean="0"/>
              <a:t>5 MARKS</a:t>
            </a:r>
          </a:p>
          <a:p>
            <a:pPr algn="ctr">
              <a:buNone/>
            </a:pPr>
            <a:r>
              <a:rPr lang="en-US" sz="1600" b="1" dirty="0" smtClean="0"/>
              <a:t>MAPS </a:t>
            </a:r>
          </a:p>
          <a:p>
            <a:pPr algn="ctr">
              <a:buNone/>
            </a:pPr>
            <a:r>
              <a:rPr lang="en-US" sz="1600" b="1" dirty="0" smtClean="0"/>
              <a:t>&amp;</a:t>
            </a:r>
          </a:p>
          <a:p>
            <a:pPr algn="ctr">
              <a:buNone/>
            </a:pPr>
            <a:r>
              <a:rPr lang="en-US" sz="1600" b="1" dirty="0" smtClean="0"/>
              <a:t> DIAGRAMS</a:t>
            </a:r>
          </a:p>
          <a:p>
            <a:pPr algn="ctr">
              <a:buNone/>
            </a:pPr>
            <a:r>
              <a:rPr lang="en-US" sz="1600" b="1" dirty="0" smtClean="0"/>
              <a:t> 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PRACTICAL WORK IN GEOGRAPHY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334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UNIT I: FUNDAMENTALS OF MAPS </a:t>
            </a:r>
          </a:p>
          <a:p>
            <a:pPr>
              <a:buNone/>
            </a:pPr>
            <a:r>
              <a:rPr lang="en-US" dirty="0" smtClean="0"/>
              <a:t>(map scales, latitudes, longitudes and map projections)     </a:t>
            </a:r>
          </a:p>
          <a:p>
            <a:r>
              <a:rPr lang="en-US" dirty="0" smtClean="0"/>
              <a:t>UNIT II: TOPOGRAPHIC AND WEATHER MAPS</a:t>
            </a:r>
          </a:p>
          <a:p>
            <a:pPr>
              <a:buNone/>
            </a:pPr>
            <a:r>
              <a:rPr lang="en-US" dirty="0" smtClean="0"/>
              <a:t>(contour cross sections, topographic maps and weather maps interpretation, satellite imageries)   </a:t>
            </a:r>
          </a:p>
          <a:p>
            <a:r>
              <a:rPr lang="en-US" dirty="0" smtClean="0"/>
              <a:t>UNIT III: PRACTICAL RECORD BOOK AND VIVAVOCE </a:t>
            </a:r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791200" y="1600200"/>
          <a:ext cx="114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flipH="1">
            <a:off x="6781800" y="2133600"/>
            <a:ext cx="1295400" cy="426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8153400" y="3810000"/>
            <a:ext cx="838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30</a:t>
            </a:r>
            <a:endParaRPr lang="en-IN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38200" y="838200"/>
          <a:ext cx="7162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1" y="7620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Marks Distribution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5400" dirty="0" smtClean="0">
                <a:latin typeface="Aarvark Cafe" pitchFamily="2" charset="0"/>
              </a:rPr>
              <a:t>Class XII</a:t>
            </a:r>
            <a:br>
              <a:rPr lang="en-US" sz="5400" dirty="0" smtClean="0">
                <a:latin typeface="Aarvark Cafe" pitchFamily="2" charset="0"/>
              </a:rPr>
            </a:br>
            <a:r>
              <a:rPr lang="en-US" sz="5400" dirty="0" smtClean="0">
                <a:latin typeface="Aarvark Cafe" pitchFamily="2" charset="0"/>
              </a:rPr>
              <a:t>Geography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2362200" cy="3165835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51" y="990600"/>
            <a:ext cx="2413000" cy="3200400"/>
          </a:xfrm>
          <a:prstGeom prst="rect">
            <a:avLst/>
          </a:prstGeom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78180"/>
            <a:ext cx="2590800" cy="350362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2743200" y="16002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Part- 1</a:t>
            </a:r>
            <a:endParaRPr lang="en-IN" dirty="0"/>
          </a:p>
        </p:txBody>
      </p:sp>
      <p:sp>
        <p:nvSpPr>
          <p:cNvPr id="9" name="Right Arrow 8"/>
          <p:cNvSpPr/>
          <p:nvPr/>
        </p:nvSpPr>
        <p:spPr>
          <a:xfrm>
            <a:off x="4953000" y="1600200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Part- 2</a:t>
            </a:r>
            <a:endParaRPr lang="en-IN" dirty="0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3810000" y="2133601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Practical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579</Words>
  <Application>Microsoft Office PowerPoint</Application>
  <PresentationFormat>On-screen Show (4:3)</PresentationFormat>
  <Paragraphs>157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SCOPE AND OBJECTIVES</vt:lpstr>
      <vt:lpstr>OBJECTIVES</vt:lpstr>
      <vt:lpstr>Class XI Geography </vt:lpstr>
      <vt:lpstr> PART I  FUNDAMENTALS OF PHYSICAL GEOGRAPHY </vt:lpstr>
      <vt:lpstr>PART II INDIA: PHYSICAL ENVIRONMENT</vt:lpstr>
      <vt:lpstr>PRACTICAL WORK IN GEOGRAPHY</vt:lpstr>
      <vt:lpstr>Slide 8</vt:lpstr>
      <vt:lpstr>Slide 9</vt:lpstr>
      <vt:lpstr>Slide 10</vt:lpstr>
      <vt:lpstr>Book -1  Fundamentals of Human Geography</vt:lpstr>
      <vt:lpstr>Slide 12</vt:lpstr>
      <vt:lpstr>                                                       </vt:lpstr>
      <vt:lpstr>Slide 14</vt:lpstr>
      <vt:lpstr>BOOK-3  PRACTICAL WORK IN GEOGRAPHY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BOOKS: PART I: FUNDAMENTALS OF PHYSICAL GEOGRAPHY UNIT I: GEOGRAPHY AS A DISCIPLINE UNIT II: THE EARTH UNIT III: LANDFORMS UNIT IV: CLIMATE UNIT V:WATER(OCEANS) UNIT VI: LIFE ON THE EARTH</dc:title>
  <dc:creator>ATREYA</dc:creator>
  <cp:lastModifiedBy>Admin</cp:lastModifiedBy>
  <cp:revision>95</cp:revision>
  <dcterms:created xsi:type="dcterms:W3CDTF">2006-08-16T00:00:00Z</dcterms:created>
  <dcterms:modified xsi:type="dcterms:W3CDTF">2016-12-01T07:39:58Z</dcterms:modified>
</cp:coreProperties>
</file>